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90" r:id="rId11"/>
    <p:sldId id="289" r:id="rId12"/>
    <p:sldId id="291" r:id="rId13"/>
    <p:sldId id="292" r:id="rId14"/>
    <p:sldId id="267" r:id="rId15"/>
    <p:sldId id="273" r:id="rId16"/>
    <p:sldId id="275" r:id="rId17"/>
    <p:sldId id="276" r:id="rId18"/>
    <p:sldId id="277" r:id="rId19"/>
    <p:sldId id="278" r:id="rId20"/>
    <p:sldId id="274" r:id="rId21"/>
    <p:sldId id="279" r:id="rId22"/>
    <p:sldId id="288" r:id="rId23"/>
    <p:sldId id="280" r:id="rId24"/>
    <p:sldId id="281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51F6-A821-5B46-85E7-78C16D6E04BC}" type="datetimeFigureOut">
              <a:rPr lang="en-US" smtClean="0"/>
              <a:pPr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20AB-BA06-634A-8153-BC1D2ECC6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otham Book"/>
                <a:cs typeface="Gotham Book"/>
              </a:rPr>
              <a:t>Investigating Issues on</a:t>
            </a:r>
            <a:br>
              <a:rPr lang="en-US" sz="3200" dirty="0" smtClean="0">
                <a:latin typeface="Gotham Book"/>
                <a:cs typeface="Gotham Book"/>
              </a:rPr>
            </a:br>
            <a:r>
              <a:rPr lang="en-US" sz="3200" dirty="0" smtClean="0">
                <a:latin typeface="Gotham Book"/>
                <a:cs typeface="Gotham Book"/>
              </a:rPr>
              <a:t>Facebook</a:t>
            </a:r>
            <a:endParaRPr lang="en-US" sz="3200" dirty="0">
              <a:latin typeface="Gotham Book"/>
              <a:cs typeface="Gotham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Gotham Book"/>
                <a:cs typeface="Gotham Book"/>
              </a:rPr>
              <a:t>Clare Lee, </a:t>
            </a:r>
            <a:r>
              <a:rPr lang="en-US" sz="1800" dirty="0" err="1" smtClean="0">
                <a:latin typeface="Gotham Book"/>
                <a:cs typeface="Gotham Book"/>
              </a:rPr>
              <a:t>Lonneke</a:t>
            </a:r>
            <a:r>
              <a:rPr lang="en-US" sz="1800" dirty="0" smtClean="0">
                <a:latin typeface="Gotham Book"/>
                <a:cs typeface="Gotham Book"/>
              </a:rPr>
              <a:t> van </a:t>
            </a:r>
            <a:r>
              <a:rPr lang="en-US" sz="1800" dirty="0" err="1" smtClean="0">
                <a:latin typeface="Gotham Book"/>
                <a:cs typeface="Gotham Book"/>
              </a:rPr>
              <a:t>der</a:t>
            </a:r>
            <a:r>
              <a:rPr lang="en-US" sz="1800" dirty="0" smtClean="0">
                <a:latin typeface="Gotham Book"/>
                <a:cs typeface="Gotham Book"/>
              </a:rPr>
              <a:t> </a:t>
            </a:r>
            <a:r>
              <a:rPr lang="en-US" sz="1800" dirty="0" err="1" smtClean="0">
                <a:latin typeface="Gotham Book"/>
                <a:cs typeface="Gotham Book"/>
              </a:rPr>
              <a:t>Velden</a:t>
            </a:r>
            <a:r>
              <a:rPr lang="en-US" sz="1800" dirty="0" smtClean="0">
                <a:latin typeface="Gotham Book"/>
                <a:cs typeface="Gotham Book"/>
              </a:rPr>
              <a:t>, &amp; Esther </a:t>
            </a:r>
            <a:r>
              <a:rPr lang="en-US" sz="1800" dirty="0" err="1" smtClean="0">
                <a:latin typeface="Gotham Book"/>
                <a:cs typeface="Gotham Book"/>
              </a:rPr>
              <a:t>Weltevrede</a:t>
            </a:r>
            <a:endParaRPr lang="en-US" sz="1800" dirty="0">
              <a:latin typeface="Gotham Book"/>
              <a:cs typeface="Gotham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book_Activism-_Anti-Groups (1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book_Activism-_Pro-Groups (1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_Activism-_Stop-Grou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_Activism-_Support-Grou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040188" cy="639762"/>
          </a:xfrm>
        </p:spPr>
        <p:txBody>
          <a:bodyPr/>
          <a:lstStyle/>
          <a:p>
            <a:r>
              <a:rPr lang="en-US" b="0" dirty="0" smtClean="0">
                <a:latin typeface="Gotham Medium"/>
                <a:cs typeface="Gotham Medium"/>
              </a:rPr>
              <a:t>Question</a:t>
            </a:r>
            <a:endParaRPr lang="en-US" b="0" dirty="0">
              <a:latin typeface="Gotham Medium"/>
              <a:cs typeface="Gotham Medium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Gotham Book"/>
                <a:cs typeface="Gotham Book"/>
              </a:rPr>
              <a:t>Where does it fit in the Facebook framework?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Gotham Book"/>
                <a:cs typeface="Gotham Book"/>
              </a:rPr>
              <a:t>What’s the group about? (actor position)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Gotham Book"/>
                <a:cs typeface="Gotham Book"/>
              </a:rPr>
              <a:t>What action format does the group suggest?</a:t>
            </a:r>
            <a:endParaRPr lang="en-US" dirty="0">
              <a:latin typeface="Gotham Book"/>
              <a:cs typeface="Gotham Boo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038350"/>
            <a:ext cx="4041775" cy="639762"/>
          </a:xfrm>
        </p:spPr>
        <p:txBody>
          <a:bodyPr/>
          <a:lstStyle/>
          <a:p>
            <a:r>
              <a:rPr lang="en-US" b="0" dirty="0" smtClean="0">
                <a:latin typeface="Gotham Medium"/>
                <a:cs typeface="Gotham Medium"/>
              </a:rPr>
              <a:t>Data</a:t>
            </a:r>
            <a:endParaRPr lang="en-US" b="0" dirty="0">
              <a:latin typeface="Gotham Medium"/>
              <a:cs typeface="Gotham Medium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Gotham Book"/>
                <a:cs typeface="Gotham Book"/>
              </a:rPr>
              <a:t>Chosen Facebook category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Gotham Book"/>
                <a:cs typeface="Gotham Book"/>
              </a:rPr>
              <a:t>Title/ Info keywords</a:t>
            </a:r>
            <a:br>
              <a:rPr lang="en-US" dirty="0" smtClean="0">
                <a:latin typeface="Gotham Book"/>
                <a:cs typeface="Gotham Book"/>
              </a:rPr>
            </a:br>
            <a:endParaRPr lang="en-US" dirty="0" smtClean="0">
              <a:latin typeface="Gotham Book"/>
              <a:cs typeface="Gotham Book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Gotham Book"/>
                <a:cs typeface="Gotham Book"/>
              </a:rPr>
              <a:t>Actor-defined calls to action</a:t>
            </a:r>
            <a:endParaRPr lang="en-US" dirty="0">
              <a:latin typeface="Gotham Book"/>
              <a:cs typeface="Gotham Book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Gotham Medium"/>
                <a:ea typeface="+mj-ea"/>
                <a:cs typeface="Gotham Medium"/>
              </a:rPr>
              <a:t>Defining the groups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book_Activism-_Anti-Facebook_Categories (5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ctivism-_Pro-Facebook_Categori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ctivism-_Stop-Facebook_Categories (2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ctivism-_Support-Facebook_Categories (1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Adopt the actor language to define their issues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Let meta categories emerge</a:t>
            </a:r>
            <a:endParaRPr lang="en-US" sz="2400" dirty="0">
              <a:latin typeface="Gotham Book"/>
              <a:cs typeface="Gotham Book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Gotham Medium"/>
                <a:ea typeface="+mj-ea"/>
                <a:cs typeface="Gotham Medium"/>
              </a:rPr>
              <a:t>What do they care about?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Gotham Medium"/>
                <a:cs typeface="Gotham Medium"/>
              </a:rPr>
              <a:t>Background</a:t>
            </a:r>
            <a:endParaRPr lang="en-US" dirty="0">
              <a:latin typeface="Gotham Medium"/>
              <a:cs typeface="Gotham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2239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 smtClean="0">
                <a:latin typeface="Gotham Book"/>
                <a:cs typeface="Gotham Book"/>
              </a:rPr>
              <a:t>Facebook isn’t designed for activism (</a:t>
            </a:r>
            <a:r>
              <a:rPr lang="en-GB" sz="2400" dirty="0" err="1" smtClean="0">
                <a:latin typeface="Gotham Book"/>
                <a:cs typeface="Gotham Book"/>
              </a:rPr>
              <a:t>digiactive.org</a:t>
            </a:r>
            <a:r>
              <a:rPr lang="en-GB" sz="2400" dirty="0" smtClean="0">
                <a:latin typeface="Gotham Book"/>
                <a:cs typeface="Gotham Book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400" dirty="0" smtClean="0">
                <a:latin typeface="Gotham Book"/>
                <a:cs typeface="Gotham Book"/>
              </a:rPr>
              <a:t>Assumption of a low level of “actual” engagement: “</a:t>
            </a:r>
            <a:r>
              <a:rPr lang="en-GB" sz="2400" dirty="0" err="1" smtClean="0">
                <a:latin typeface="Gotham Book"/>
                <a:cs typeface="Gotham Book"/>
              </a:rPr>
              <a:t>slacktivism</a:t>
            </a:r>
            <a:r>
              <a:rPr lang="en-GB" sz="2400" dirty="0" smtClean="0">
                <a:latin typeface="Gotham Book"/>
                <a:cs typeface="Gotham Book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Activism-_Anti-Issues (1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_Activism-_Pro-Issu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7-09 at 15.40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564"/>
            <a:ext cx="9144000" cy="5636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_Activism-_Stop-Issu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_Activism-_Support-Issu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Gotham Book"/>
                <a:cs typeface="Gotham Book"/>
              </a:rPr>
              <a:t>Attempt to find calls for action within Facebook groups, what kinds of action do the groups advocate?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Gotham Book"/>
                <a:cs typeface="Gotham Book"/>
              </a:rPr>
              <a:t>Emerging infra-language from the actors’ own </a:t>
            </a:r>
            <a:r>
              <a:rPr lang="en-US" sz="2400" dirty="0" smtClean="0">
                <a:latin typeface="Gotham Book"/>
                <a:cs typeface="Gotham Book"/>
              </a:rPr>
              <a:t>words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Collate into meta categories</a:t>
            </a:r>
            <a:endParaRPr lang="en-US" sz="2400" dirty="0">
              <a:latin typeface="Gotham Book"/>
              <a:cs typeface="Gotham Book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Gotham Medium"/>
                <a:ea typeface="+mj-ea"/>
                <a:cs typeface="Gotham Medium"/>
              </a:rPr>
              <a:t>“Facebook activism is nothing, just a click…”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 activism_Action formats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3439"/>
            <a:ext cx="8534400" cy="587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Gotham Book"/>
                <a:cs typeface="Gotham Book"/>
              </a:rPr>
              <a:t>Overall playing towards lightweight engagement and network spread features of Facebook (learn, join, </a:t>
            </a:r>
            <a:r>
              <a:rPr lang="en-US" sz="2400" dirty="0" smtClean="0">
                <a:latin typeface="Gotham Book"/>
                <a:cs typeface="Gotham Book"/>
              </a:rPr>
              <a:t>awareness)</a:t>
            </a:r>
            <a:br>
              <a:rPr lang="en-US" sz="2400" dirty="0" smtClean="0">
                <a:latin typeface="Gotham Book"/>
                <a:cs typeface="Gotham Book"/>
              </a:rPr>
            </a:br>
            <a:endParaRPr lang="en-US" sz="2400" dirty="0" smtClean="0">
              <a:latin typeface="Gotham Book"/>
              <a:cs typeface="Gotham Book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Anti: more action oriented, position of protest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Pro: awareness, spreading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Stop: joining &amp; petitions – specific protests, short term, explicit need for names on paper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Gotham Book"/>
                <a:cs typeface="Gotham Book"/>
              </a:rPr>
              <a:t>Support: solidarity, letter writing</a:t>
            </a:r>
            <a:endParaRPr lang="en-US" sz="2400" dirty="0">
              <a:latin typeface="Gotham Book"/>
              <a:cs typeface="Gotham Book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Gotham Medium"/>
                <a:ea typeface="+mj-ea"/>
                <a:cs typeface="Gotham Medium"/>
              </a:rPr>
              <a:t>Action indications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Gotham Medium"/>
                <a:ea typeface="+mj-ea"/>
                <a:cs typeface="Gotham Medium"/>
              </a:rPr>
              <a:t>Further exploration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Sample a much bigger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set!</a:t>
            </a:r>
          </a:p>
          <a:p>
            <a:pPr>
              <a:spcAft>
                <a:spcPts val="1800"/>
              </a:spcAft>
            </a:pPr>
            <a:r>
              <a:rPr lang="en-US" sz="2400" smtClean="0">
                <a:latin typeface="Gotham Book"/>
                <a:cs typeface="Gotham Book"/>
              </a:rPr>
              <a:t>A measure of follow-through on what groups promote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Take our actor issues and see how prevalent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 they are, alongside NGO language, to get a better idea of what Facebook users 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/>
                <a:ea typeface="+mn-ea"/>
                <a:cs typeface="Gotham Book"/>
              </a:rPr>
              <a:t>care about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smtClean="0">
                <a:latin typeface="Gotham Book"/>
                <a:cs typeface="Gotham Book"/>
              </a:rPr>
              <a:t>Explore </a:t>
            </a:r>
            <a:r>
              <a:rPr lang="en-US" sz="2400" dirty="0" smtClean="0">
                <a:latin typeface="Gotham Book"/>
                <a:cs typeface="Gotham Book"/>
              </a:rPr>
              <a:t>the interlinking in issue areas (pro-choice/pro-life </a:t>
            </a:r>
            <a:r>
              <a:rPr lang="en-US" sz="2400" smtClean="0">
                <a:latin typeface="Gotham Book"/>
                <a:cs typeface="Gotham Book"/>
              </a:rPr>
              <a:t>debate), Facebook field battles?</a:t>
            </a:r>
            <a:endParaRPr kumimoji="0" lang="en-US" sz="2400" b="0" i="0" u="none" strike="noStrike" kern="120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aseline="0" dirty="0" smtClean="0">
                <a:latin typeface="Gotham Book"/>
                <a:cs typeface="Gotham Book"/>
              </a:rPr>
              <a:t>Query</a:t>
            </a:r>
            <a:r>
              <a:rPr lang="en-US" sz="2400" dirty="0" smtClean="0">
                <a:latin typeface="Gotham Book"/>
                <a:cs typeface="Gotham Book"/>
              </a:rPr>
              <a:t> for sites connecting Facebook with issues to see to what extent Facebook is externally associated</a:t>
            </a:r>
            <a:br>
              <a:rPr lang="en-US" sz="2400" dirty="0" smtClean="0">
                <a:latin typeface="Gotham Book"/>
                <a:cs typeface="Gotham Book"/>
              </a:rPr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. “pro-life” –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site:facebook.com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dirty="0" err="1">
                <a:latin typeface="Gotham Medium"/>
                <a:cs typeface="Gotham Medium"/>
              </a:rPr>
              <a:t>What</a:t>
            </a:r>
            <a:r>
              <a:rPr lang="nl-NL" sz="2400" dirty="0">
                <a:latin typeface="Gotham Medium"/>
                <a:cs typeface="Gotham Medium"/>
              </a:rPr>
              <a:t> </a:t>
            </a:r>
            <a:r>
              <a:rPr lang="nl-NL" sz="2400" dirty="0" err="1">
                <a:latin typeface="Gotham Medium"/>
                <a:cs typeface="Gotham Medium"/>
              </a:rPr>
              <a:t>can</a:t>
            </a:r>
            <a:r>
              <a:rPr lang="nl-NL" sz="2400" dirty="0">
                <a:latin typeface="Gotham Medium"/>
                <a:cs typeface="Gotham Medium"/>
              </a:rPr>
              <a:t> Facebook “do” </a:t>
            </a:r>
            <a:r>
              <a:rPr lang="nl-NL" sz="2400" dirty="0" err="1">
                <a:latin typeface="Gotham Medium"/>
                <a:cs typeface="Gotham Medium"/>
              </a:rPr>
              <a:t>for</a:t>
            </a:r>
            <a:r>
              <a:rPr lang="nl-NL" sz="2400" dirty="0">
                <a:latin typeface="Gotham Medium"/>
                <a:cs typeface="Gotham Medium"/>
              </a:rPr>
              <a:t> issues?</a:t>
            </a:r>
            <a:endParaRPr lang="nl-NL" sz="2400" dirty="0" smtClean="0">
              <a:latin typeface="Gotham Medium"/>
              <a:cs typeface="Gotham Medium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dirty="0" smtClean="0">
                <a:latin typeface="Gotham Book"/>
                <a:cs typeface="Gotham Book"/>
              </a:rPr>
              <a:t>	</a:t>
            </a:r>
            <a:r>
              <a:rPr lang="nl-NL" sz="2400" dirty="0" err="1" smtClean="0">
                <a:latin typeface="Gotham Book"/>
                <a:cs typeface="Gotham Book"/>
              </a:rPr>
              <a:t>What</a:t>
            </a:r>
            <a:r>
              <a:rPr lang="nl-NL" sz="2400" dirty="0" smtClean="0">
                <a:latin typeface="Gotham Book"/>
                <a:cs typeface="Gotham Book"/>
              </a:rPr>
              <a:t> </a:t>
            </a:r>
            <a:r>
              <a:rPr lang="nl-NL" sz="2400" dirty="0">
                <a:latin typeface="Gotham Book"/>
                <a:cs typeface="Gotham Book"/>
              </a:rPr>
              <a:t>kinds of issues</a:t>
            </a:r>
            <a:r>
              <a:rPr lang="nl-NL" sz="2400" dirty="0" smtClean="0">
                <a:latin typeface="Gotham Book"/>
                <a:cs typeface="Gotham Book"/>
              </a:rPr>
              <a:t> are </a:t>
            </a:r>
            <a:r>
              <a:rPr lang="nl-NL" sz="2400" dirty="0" err="1" smtClean="0">
                <a:latin typeface="Gotham Book"/>
                <a:cs typeface="Gotham Book"/>
              </a:rPr>
              <a:t>prevalent</a:t>
            </a:r>
            <a:r>
              <a:rPr lang="nl-NL" sz="2400" dirty="0" smtClean="0">
                <a:latin typeface="Gotham Book"/>
                <a:cs typeface="Gotham Book"/>
              </a:rPr>
              <a:t> </a:t>
            </a:r>
            <a:r>
              <a:rPr lang="nl-NL" sz="2400" dirty="0" err="1" smtClean="0">
                <a:latin typeface="Gotham Book"/>
                <a:cs typeface="Gotham Book"/>
              </a:rPr>
              <a:t>on</a:t>
            </a:r>
            <a:r>
              <a:rPr lang="nl-NL" sz="2400" dirty="0" smtClean="0">
                <a:latin typeface="Gotham Book"/>
                <a:cs typeface="Gotham Book"/>
              </a:rPr>
              <a:t> Facebook?</a:t>
            </a:r>
            <a:endParaRPr lang="en-GB" sz="2400" dirty="0" smtClean="0">
              <a:latin typeface="Gotham Book"/>
              <a:cs typeface="Gotham Book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l-NL" sz="2400" dirty="0" smtClean="0">
                <a:latin typeface="Gotham Book"/>
                <a:cs typeface="Gotham Book"/>
              </a:rPr>
              <a:t>	</a:t>
            </a:r>
            <a:r>
              <a:rPr lang="nl-NL" sz="2400" dirty="0" err="1" smtClean="0">
                <a:latin typeface="Gotham Book"/>
                <a:cs typeface="Gotham Book"/>
              </a:rPr>
              <a:t>What</a:t>
            </a:r>
            <a:r>
              <a:rPr lang="nl-NL" sz="2400" dirty="0" smtClean="0">
                <a:latin typeface="Gotham Book"/>
                <a:cs typeface="Gotham Book"/>
              </a:rPr>
              <a:t> </a:t>
            </a:r>
            <a:r>
              <a:rPr lang="nl-NL" sz="2400" dirty="0" err="1">
                <a:latin typeface="Gotham Book"/>
                <a:cs typeface="Gotham Book"/>
              </a:rPr>
              <a:t>action</a:t>
            </a:r>
            <a:r>
              <a:rPr lang="nl-NL" sz="2400" dirty="0">
                <a:latin typeface="Gotham Book"/>
                <a:cs typeface="Gotham Book"/>
              </a:rPr>
              <a:t> </a:t>
            </a:r>
            <a:r>
              <a:rPr lang="nl-NL" sz="2400" dirty="0" err="1">
                <a:latin typeface="Gotham Book"/>
                <a:cs typeface="Gotham Book"/>
              </a:rPr>
              <a:t>formats</a:t>
            </a:r>
            <a:r>
              <a:rPr lang="nl-NL" sz="2400" dirty="0">
                <a:latin typeface="Gotham Book"/>
                <a:cs typeface="Gotham Book"/>
              </a:rPr>
              <a:t> do Facebook </a:t>
            </a:r>
            <a:r>
              <a:rPr lang="nl-NL" sz="2400" dirty="0" err="1">
                <a:latin typeface="Gotham Book"/>
                <a:cs typeface="Gotham Book"/>
              </a:rPr>
              <a:t>groups</a:t>
            </a:r>
            <a:r>
              <a:rPr lang="nl-NL" sz="2400" dirty="0" smtClean="0">
                <a:latin typeface="Gotham Book"/>
                <a:cs typeface="Gotham Book"/>
              </a:rPr>
              <a:t> 	</a:t>
            </a:r>
            <a:r>
              <a:rPr lang="nl-NL" sz="2400" dirty="0" err="1" smtClean="0">
                <a:latin typeface="Gotham Book"/>
                <a:cs typeface="Gotham Book"/>
              </a:rPr>
              <a:t>promote</a:t>
            </a:r>
            <a:r>
              <a:rPr lang="nl-NL" sz="2400" dirty="0" smtClean="0">
                <a:latin typeface="Gotham Book"/>
                <a:cs typeface="Gotham Book"/>
              </a:rPr>
              <a:t>?</a:t>
            </a:r>
            <a:endParaRPr lang="en-GB" sz="2400" dirty="0">
              <a:latin typeface="Gotham Book"/>
              <a:cs typeface="Gotham Book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Gotham Medium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Gotham Medium"/>
                <a:cs typeface="Gotham Medium"/>
              </a:rPr>
              <a:t>Get a feel for the ‘issue climate’ on Facebook</a:t>
            </a:r>
            <a:r>
              <a:rPr lang="en-US" sz="2400" dirty="0" smtClean="0">
                <a:latin typeface="Gotham Medium"/>
                <a:cs typeface="Gotham Medium"/>
              </a:rPr>
              <a:t>:</a:t>
            </a:r>
          </a:p>
          <a:p>
            <a:pPr>
              <a:buNone/>
            </a:pPr>
            <a:endParaRPr lang="en-US" sz="2400" dirty="0" smtClean="0">
              <a:latin typeface="Gotham Medium"/>
              <a:cs typeface="Gotham Medium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>
                <a:latin typeface="Gotham Book"/>
                <a:cs typeface="Gotham Book"/>
              </a:rPr>
              <a:t>Use Google to query page and group titles for human rights keywords from NGO </a:t>
            </a:r>
            <a:r>
              <a:rPr lang="en-US" sz="2400" dirty="0" smtClean="0">
                <a:latin typeface="Gotham Book"/>
                <a:cs typeface="Gotham Book"/>
              </a:rPr>
              <a:t>sources</a:t>
            </a:r>
            <a:endParaRPr lang="en-US" sz="2400" dirty="0">
              <a:latin typeface="Gotham Book"/>
              <a:cs typeface="Gotham Book"/>
            </a:endParaRPr>
          </a:p>
          <a:p>
            <a:pPr>
              <a:buNone/>
            </a:pPr>
            <a:endParaRPr lang="en-US" sz="2400" dirty="0" smtClean="0">
              <a:latin typeface="Gotham Book"/>
              <a:cs typeface="Gotham Book"/>
            </a:endParaRPr>
          </a:p>
          <a:p>
            <a:pPr>
              <a:buNone/>
            </a:pPr>
            <a:r>
              <a:rPr lang="en-US" sz="2400" dirty="0" smtClean="0">
                <a:latin typeface="Gotham Book"/>
                <a:cs typeface="Gotham Book"/>
              </a:rPr>
              <a:t>	</a:t>
            </a:r>
            <a:r>
              <a:rPr lang="en-US" sz="2400" dirty="0" err="1" smtClean="0">
                <a:latin typeface="Gotham Book"/>
                <a:cs typeface="Gotham Book"/>
              </a:rPr>
              <a:t>site:facebook.com</a:t>
            </a:r>
            <a:r>
              <a:rPr lang="en-US" sz="2400" dirty="0">
                <a:latin typeface="Gotham Book"/>
                <a:cs typeface="Gotham Book"/>
              </a:rPr>
              <a:t>/group </a:t>
            </a:r>
            <a:r>
              <a:rPr lang="en-US" sz="2400" dirty="0" err="1">
                <a:latin typeface="Gotham Book"/>
                <a:cs typeface="Gotham Book"/>
              </a:rPr>
              <a:t>intitle:KEYWORD</a:t>
            </a:r>
            <a:endParaRPr lang="en-US" sz="2400" dirty="0">
              <a:latin typeface="Gotham Book"/>
              <a:cs typeface="Gotham Book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Gotham Medium"/>
              </a:rPr>
              <a:t>Testing the </a:t>
            </a:r>
            <a:r>
              <a:rPr lang="en-US" sz="4400" dirty="0" smtClean="0">
                <a:latin typeface="Gotham Medium"/>
                <a:ea typeface="+mj-ea"/>
                <a:cs typeface="Gotham Medium"/>
              </a:rPr>
              <a:t>waters…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7-09 at 15.37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6" y="609600"/>
            <a:ext cx="8260348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otham Book"/>
                <a:cs typeface="Gotham Book"/>
              </a:rPr>
              <a:t>We questioned whether there might be more Facebook-specific ways of phrasing groups than a dry list of NGO keywords…</a:t>
            </a:r>
          </a:p>
          <a:p>
            <a:pPr marL="0" indent="0">
              <a:buNone/>
            </a:pPr>
            <a:endParaRPr lang="en-US" sz="2400" dirty="0">
              <a:latin typeface="Gotham Book"/>
              <a:cs typeface="Gotham Book"/>
            </a:endParaRPr>
          </a:p>
          <a:p>
            <a:pPr marL="0" indent="0">
              <a:buNone/>
            </a:pPr>
            <a:r>
              <a:rPr lang="en-US" sz="2400" dirty="0">
                <a:latin typeface="Gotham Book"/>
                <a:cs typeface="Gotham Book"/>
              </a:rPr>
              <a:t>Investigate ‘stance’ keywords in page and group titles:</a:t>
            </a:r>
            <a:r>
              <a:rPr lang="en-US" sz="2400" dirty="0" smtClean="0">
                <a:latin typeface="Gotham Book"/>
                <a:cs typeface="Gotham Book"/>
              </a:rPr>
              <a:t/>
            </a:r>
            <a:br>
              <a:rPr lang="en-US" sz="2400" dirty="0" smtClean="0">
                <a:latin typeface="Gotham Book"/>
                <a:cs typeface="Gotham Book"/>
              </a:rPr>
            </a:br>
            <a:endParaRPr lang="en-US" sz="24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r>
              <a:rPr lang="en-US" sz="1800" dirty="0" smtClean="0">
                <a:latin typeface="Gotham Book"/>
                <a:cs typeface="Gotham Book"/>
              </a:rPr>
              <a:t>“anti ” </a:t>
            </a:r>
            <a:r>
              <a:rPr lang="en-US" sz="1800" dirty="0">
                <a:latin typeface="Gotham Book"/>
                <a:cs typeface="Gotham Book"/>
              </a:rPr>
              <a:t>OR “anti</a:t>
            </a:r>
            <a:r>
              <a:rPr lang="en-US" sz="1800" dirty="0" smtClean="0">
                <a:latin typeface="Gotham Book"/>
                <a:cs typeface="Gotham Book"/>
              </a:rPr>
              <a:t>-”  |  against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stop  |  protest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opposition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oppose  </a:t>
            </a:r>
            <a:r>
              <a:rPr lang="en-US" sz="1800" dirty="0">
                <a:latin typeface="Gotham Book"/>
                <a:cs typeface="Gotham Book"/>
              </a:rPr>
              <a:t>| </a:t>
            </a:r>
            <a:r>
              <a:rPr lang="en-US" sz="1800" dirty="0" smtClean="0">
                <a:latin typeface="Gotham Book"/>
                <a:cs typeface="Gotham Book"/>
              </a:rPr>
              <a:t>resistance  |  resist  |  halt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refuse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“object to”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objection  |  “pro ” </a:t>
            </a:r>
            <a:r>
              <a:rPr lang="en-US" sz="1800" dirty="0">
                <a:latin typeface="Gotham Book"/>
                <a:cs typeface="Gotham Book"/>
              </a:rPr>
              <a:t>OR “pro</a:t>
            </a:r>
            <a:r>
              <a:rPr lang="en-US" sz="1800" dirty="0" smtClean="0">
                <a:latin typeface="Gotham Book"/>
                <a:cs typeface="Gotham Book"/>
              </a:rPr>
              <a:t>-”  |  support  </a:t>
            </a:r>
            <a:r>
              <a:rPr lang="en-US" sz="1800" dirty="0">
                <a:latin typeface="Gotham Book"/>
                <a:cs typeface="Gotham Book"/>
              </a:rPr>
              <a:t>|</a:t>
            </a:r>
            <a:r>
              <a:rPr lang="en-US" sz="1800" dirty="0" smtClean="0">
                <a:latin typeface="Gotham Book"/>
                <a:cs typeface="Gotham Book"/>
              </a:rPr>
              <a:t>  help </a:t>
            </a:r>
            <a:endParaRPr lang="en-GB" sz="1800" dirty="0">
              <a:latin typeface="Gotham Book"/>
              <a:cs typeface="Gotham Book"/>
            </a:endParaRPr>
          </a:p>
          <a:p>
            <a:pPr>
              <a:buNone/>
            </a:pPr>
            <a:endParaRPr lang="en-US" dirty="0" smtClean="0">
              <a:latin typeface="Gotham Book"/>
              <a:cs typeface="Gotham Book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Gotham Medium"/>
              </a:rPr>
              <a:t>Stance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Gotham Medium"/>
              </a:rPr>
              <a:t> Language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groups_restitive_or_supportive_09-07-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_pages_resistive_and_supportive_language_09-07-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98192"/>
            <a:ext cx="9144000" cy="64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Gotham Book"/>
                <a:cs typeface="Gotham Book"/>
              </a:rPr>
              <a:t>Scrape Google for the top 100 groups for “anti”, “pro”, “stop”, and “support” in the </a:t>
            </a:r>
            <a:r>
              <a:rPr lang="en-US" sz="2400" dirty="0" smtClean="0">
                <a:latin typeface="Gotham Book"/>
                <a:cs typeface="Gotham Book"/>
              </a:rPr>
              <a:t>title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800" dirty="0" smtClean="0">
              <a:latin typeface="Gotham Book"/>
              <a:cs typeface="Gotham Book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Gotham Book"/>
                <a:cs typeface="Gotham Book"/>
              </a:rPr>
              <a:t>Remove </a:t>
            </a:r>
            <a:r>
              <a:rPr lang="en-US" sz="2400" dirty="0" err="1">
                <a:latin typeface="Gotham Book"/>
                <a:cs typeface="Gotham Book"/>
              </a:rPr>
              <a:t>artefacts</a:t>
            </a:r>
            <a:r>
              <a:rPr lang="en-US" sz="2400" dirty="0">
                <a:latin typeface="Gotham Book"/>
                <a:cs typeface="Gotham Book"/>
              </a:rPr>
              <a:t> and query the top 35 for member count with “of * members”, a common, unique string on group pages to see which groups are the biggest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Gotham Medium"/>
                <a:ea typeface="+mj-ea"/>
                <a:cs typeface="Gotham Medium"/>
              </a:rPr>
              <a:t>Who’s on top</a:t>
            </a:r>
            <a:r>
              <a:rPr lang="en-US" sz="2000" dirty="0" smtClean="0">
                <a:latin typeface="Gotham Medium"/>
                <a:ea typeface="+mj-ea"/>
                <a:cs typeface="Gotham Medium"/>
              </a:rPr>
              <a:t> (of Google, not Facebook)</a:t>
            </a:r>
            <a:r>
              <a:rPr lang="en-US" sz="4400" dirty="0" smtClean="0">
                <a:latin typeface="Gotham Medium"/>
                <a:ea typeface="+mj-ea"/>
                <a:cs typeface="Gotham Medium"/>
              </a:rPr>
              <a:t>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Gotham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515</Words>
  <Application>Microsoft Macintosh PowerPoint</Application>
  <PresentationFormat>On-screen Show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Investigating Issues on Facebook</vt:lpstr>
      <vt:lpstr>Background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Brunel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Issues on Facebook</dc:title>
  <dc:creator>Angelina Karpovich</dc:creator>
  <cp:lastModifiedBy>Angelina Karpovich</cp:lastModifiedBy>
  <cp:revision>5</cp:revision>
  <dcterms:created xsi:type="dcterms:W3CDTF">2010-07-12T12:40:04Z</dcterms:created>
  <dcterms:modified xsi:type="dcterms:W3CDTF">2010-07-16T10:07:55Z</dcterms:modified>
</cp:coreProperties>
</file>