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1"/>
  </p:notesMasterIdLst>
  <p:sldIdLst>
    <p:sldId id="256" r:id="rId2"/>
    <p:sldId id="257" r:id="rId3"/>
    <p:sldId id="260" r:id="rId4"/>
    <p:sldId id="261" r:id="rId5"/>
    <p:sldId id="262" r:id="rId6"/>
    <p:sldId id="263" r:id="rId7"/>
    <p:sldId id="264" r:id="rId8"/>
    <p:sldId id="258" r:id="rId9"/>
    <p:sldId id="259" r:id="rId10"/>
    <p:sldId id="265" r:id="rId11"/>
    <p:sldId id="266" r:id="rId12"/>
    <p:sldId id="268" r:id="rId13"/>
    <p:sldId id="269" r:id="rId14"/>
    <p:sldId id="270" r:id="rId15"/>
    <p:sldId id="267"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358"/>
  </p:normalViewPr>
  <p:slideViewPr>
    <p:cSldViewPr snapToGrid="0" snapToObjects="1">
      <p:cViewPr varScale="1">
        <p:scale>
          <a:sx n="90" d="100"/>
          <a:sy n="90" d="100"/>
        </p:scale>
        <p:origin x="232"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17D1F8F6-70FE-46DA-B712-64E2B6409D7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312CA03-4AB5-4317-8B07-A30948ADF3A0}">
      <dgm:prSet/>
      <dgm:spPr/>
      <dgm:t>
        <a:bodyPr/>
        <a:lstStyle/>
        <a:p>
          <a:r>
            <a:rPr lang="en-US"/>
            <a:t>Critically analyzing one of Gen’z favorite platform : Snapchat</a:t>
          </a:r>
        </a:p>
      </dgm:t>
    </dgm:pt>
    <dgm:pt modelId="{E3B211FD-2F37-4BD7-9BBF-8A2E54DEBF49}" type="parTrans" cxnId="{6FF7EB73-8DD0-48C3-A848-094FD7AD67CE}">
      <dgm:prSet/>
      <dgm:spPr/>
      <dgm:t>
        <a:bodyPr/>
        <a:lstStyle/>
        <a:p>
          <a:endParaRPr lang="en-US"/>
        </a:p>
      </dgm:t>
    </dgm:pt>
    <dgm:pt modelId="{CBB037AC-BCAD-4786-BBC1-B5973E4D41FB}" type="sibTrans" cxnId="{6FF7EB73-8DD0-48C3-A848-094FD7AD67CE}">
      <dgm:prSet/>
      <dgm:spPr/>
      <dgm:t>
        <a:bodyPr/>
        <a:lstStyle/>
        <a:p>
          <a:endParaRPr lang="en-US"/>
        </a:p>
      </dgm:t>
    </dgm:pt>
    <dgm:pt modelId="{5380646C-DDE2-4D62-AFD6-43C430748EB2}">
      <dgm:prSet/>
      <dgm:spPr/>
      <dgm:t>
        <a:bodyPr/>
        <a:lstStyle/>
        <a:p>
          <a:r>
            <a:rPr lang="en-US"/>
            <a:t>Conducting a ‘walkthrough’ of snapchat </a:t>
          </a:r>
        </a:p>
      </dgm:t>
    </dgm:pt>
    <dgm:pt modelId="{997588AF-6836-4D5C-BF30-780829317092}" type="parTrans" cxnId="{1A3644B7-4783-4FE8-9BD5-52D1477D4B88}">
      <dgm:prSet/>
      <dgm:spPr/>
      <dgm:t>
        <a:bodyPr/>
        <a:lstStyle/>
        <a:p>
          <a:endParaRPr lang="en-US"/>
        </a:p>
      </dgm:t>
    </dgm:pt>
    <dgm:pt modelId="{E548CC6B-6D61-4260-993F-3935551A75DB}" type="sibTrans" cxnId="{1A3644B7-4783-4FE8-9BD5-52D1477D4B88}">
      <dgm:prSet/>
      <dgm:spPr/>
      <dgm:t>
        <a:bodyPr/>
        <a:lstStyle/>
        <a:p>
          <a:endParaRPr lang="en-US"/>
        </a:p>
      </dgm:t>
    </dgm:pt>
    <dgm:pt modelId="{B8ABCD75-79E9-476E-91A2-73CDD4D2574B}">
      <dgm:prSet/>
      <dgm:spPr/>
      <dgm:t>
        <a:bodyPr/>
        <a:lstStyle/>
        <a:p>
          <a:r>
            <a:rPr lang="en-US"/>
            <a:t>Looking for UI features and engagement activities of the app which make it unique and addictive </a:t>
          </a:r>
        </a:p>
      </dgm:t>
    </dgm:pt>
    <dgm:pt modelId="{7907BDE7-5793-4FA7-8E1E-2F9307C0CDF4}" type="parTrans" cxnId="{55536C81-6284-4718-A349-9DF8C2D79DEE}">
      <dgm:prSet/>
      <dgm:spPr/>
      <dgm:t>
        <a:bodyPr/>
        <a:lstStyle/>
        <a:p>
          <a:endParaRPr lang="en-US"/>
        </a:p>
      </dgm:t>
    </dgm:pt>
    <dgm:pt modelId="{83ADA3BD-F8A0-4CD2-B5B9-CDADADAFE2E6}" type="sibTrans" cxnId="{55536C81-6284-4718-A349-9DF8C2D79DEE}">
      <dgm:prSet/>
      <dgm:spPr/>
      <dgm:t>
        <a:bodyPr/>
        <a:lstStyle/>
        <a:p>
          <a:endParaRPr lang="en-US"/>
        </a:p>
      </dgm:t>
    </dgm:pt>
    <dgm:pt modelId="{DBE2475F-50E9-4943-84AF-E90321F78F5D}">
      <dgm:prSet/>
      <dgm:spPr/>
      <dgm:t>
        <a:bodyPr/>
        <a:lstStyle/>
        <a:p>
          <a:r>
            <a:rPr lang="en-US" dirty="0"/>
            <a:t>Additional: How snapchat is adopting to the metaverse </a:t>
          </a:r>
        </a:p>
      </dgm:t>
    </dgm:pt>
    <dgm:pt modelId="{D3112C13-3494-425A-BBA2-4C804DEA60F8}" type="parTrans" cxnId="{43965746-DC12-41DE-B9FD-1A6A5AAA7441}">
      <dgm:prSet/>
      <dgm:spPr/>
      <dgm:t>
        <a:bodyPr/>
        <a:lstStyle/>
        <a:p>
          <a:endParaRPr lang="en-US"/>
        </a:p>
      </dgm:t>
    </dgm:pt>
    <dgm:pt modelId="{8A7A2951-21E7-42BF-AF37-AA904C18948E}" type="sibTrans" cxnId="{43965746-DC12-41DE-B9FD-1A6A5AAA7441}">
      <dgm:prSet/>
      <dgm:spPr/>
      <dgm:t>
        <a:bodyPr/>
        <a:lstStyle/>
        <a:p>
          <a:endParaRPr lang="en-US"/>
        </a:p>
      </dgm:t>
    </dgm:pt>
    <dgm:pt modelId="{35379019-FD5B-EB42-A3A1-9A0301B34D04}" type="pres">
      <dgm:prSet presAssocID="{17D1F8F6-70FE-46DA-B712-64E2B6409D71}" presName="linear" presStyleCnt="0">
        <dgm:presLayoutVars>
          <dgm:animLvl val="lvl"/>
          <dgm:resizeHandles val="exact"/>
        </dgm:presLayoutVars>
      </dgm:prSet>
      <dgm:spPr/>
    </dgm:pt>
    <dgm:pt modelId="{9A9B061B-2207-E547-9F9C-AE7A0DF7987A}" type="pres">
      <dgm:prSet presAssocID="{0312CA03-4AB5-4317-8B07-A30948ADF3A0}" presName="parentText" presStyleLbl="node1" presStyleIdx="0" presStyleCnt="4">
        <dgm:presLayoutVars>
          <dgm:chMax val="0"/>
          <dgm:bulletEnabled val="1"/>
        </dgm:presLayoutVars>
      </dgm:prSet>
      <dgm:spPr/>
    </dgm:pt>
    <dgm:pt modelId="{8BC246C8-60E2-AA44-9210-F92766C5475A}" type="pres">
      <dgm:prSet presAssocID="{CBB037AC-BCAD-4786-BBC1-B5973E4D41FB}" presName="spacer" presStyleCnt="0"/>
      <dgm:spPr/>
    </dgm:pt>
    <dgm:pt modelId="{5794E108-E577-3E42-8AD0-0438A6C74FD2}" type="pres">
      <dgm:prSet presAssocID="{5380646C-DDE2-4D62-AFD6-43C430748EB2}" presName="parentText" presStyleLbl="node1" presStyleIdx="1" presStyleCnt="4">
        <dgm:presLayoutVars>
          <dgm:chMax val="0"/>
          <dgm:bulletEnabled val="1"/>
        </dgm:presLayoutVars>
      </dgm:prSet>
      <dgm:spPr/>
    </dgm:pt>
    <dgm:pt modelId="{B47B74F3-C155-3A4C-B49C-3409FF876C0D}" type="pres">
      <dgm:prSet presAssocID="{E548CC6B-6D61-4260-993F-3935551A75DB}" presName="spacer" presStyleCnt="0"/>
      <dgm:spPr/>
    </dgm:pt>
    <dgm:pt modelId="{C680B9BA-82A9-D44E-8FEE-9F5F57290D52}" type="pres">
      <dgm:prSet presAssocID="{B8ABCD75-79E9-476E-91A2-73CDD4D2574B}" presName="parentText" presStyleLbl="node1" presStyleIdx="2" presStyleCnt="4">
        <dgm:presLayoutVars>
          <dgm:chMax val="0"/>
          <dgm:bulletEnabled val="1"/>
        </dgm:presLayoutVars>
      </dgm:prSet>
      <dgm:spPr/>
    </dgm:pt>
    <dgm:pt modelId="{32EA311A-BBB7-F74E-87E4-3151881EA6B0}" type="pres">
      <dgm:prSet presAssocID="{83ADA3BD-F8A0-4CD2-B5B9-CDADADAFE2E6}" presName="spacer" presStyleCnt="0"/>
      <dgm:spPr/>
    </dgm:pt>
    <dgm:pt modelId="{B9E4A3C6-75F5-564A-9AF2-5D381217F92A}" type="pres">
      <dgm:prSet presAssocID="{DBE2475F-50E9-4943-84AF-E90321F78F5D}" presName="parentText" presStyleLbl="node1" presStyleIdx="3" presStyleCnt="4">
        <dgm:presLayoutVars>
          <dgm:chMax val="0"/>
          <dgm:bulletEnabled val="1"/>
        </dgm:presLayoutVars>
      </dgm:prSet>
      <dgm:spPr/>
    </dgm:pt>
  </dgm:ptLst>
  <dgm:cxnLst>
    <dgm:cxn modelId="{466ABD37-F974-7E43-821C-FA62BBBD3635}" type="presOf" srcId="{5380646C-DDE2-4D62-AFD6-43C430748EB2}" destId="{5794E108-E577-3E42-8AD0-0438A6C74FD2}" srcOrd="0" destOrd="0" presId="urn:microsoft.com/office/officeart/2005/8/layout/vList2"/>
    <dgm:cxn modelId="{43965746-DC12-41DE-B9FD-1A6A5AAA7441}" srcId="{17D1F8F6-70FE-46DA-B712-64E2B6409D71}" destId="{DBE2475F-50E9-4943-84AF-E90321F78F5D}" srcOrd="3" destOrd="0" parTransId="{D3112C13-3494-425A-BBA2-4C804DEA60F8}" sibTransId="{8A7A2951-21E7-42BF-AF37-AA904C18948E}"/>
    <dgm:cxn modelId="{6FF7EB73-8DD0-48C3-A848-094FD7AD67CE}" srcId="{17D1F8F6-70FE-46DA-B712-64E2B6409D71}" destId="{0312CA03-4AB5-4317-8B07-A30948ADF3A0}" srcOrd="0" destOrd="0" parTransId="{E3B211FD-2F37-4BD7-9BBF-8A2E54DEBF49}" sibTransId="{CBB037AC-BCAD-4786-BBC1-B5973E4D41FB}"/>
    <dgm:cxn modelId="{55536C81-6284-4718-A349-9DF8C2D79DEE}" srcId="{17D1F8F6-70FE-46DA-B712-64E2B6409D71}" destId="{B8ABCD75-79E9-476E-91A2-73CDD4D2574B}" srcOrd="2" destOrd="0" parTransId="{7907BDE7-5793-4FA7-8E1E-2F9307C0CDF4}" sibTransId="{83ADA3BD-F8A0-4CD2-B5B9-CDADADAFE2E6}"/>
    <dgm:cxn modelId="{D8DEF685-2041-A840-AA8D-6307B24CAD0E}" type="presOf" srcId="{17D1F8F6-70FE-46DA-B712-64E2B6409D71}" destId="{35379019-FD5B-EB42-A3A1-9A0301B34D04}" srcOrd="0" destOrd="0" presId="urn:microsoft.com/office/officeart/2005/8/layout/vList2"/>
    <dgm:cxn modelId="{1A3644B7-4783-4FE8-9BD5-52D1477D4B88}" srcId="{17D1F8F6-70FE-46DA-B712-64E2B6409D71}" destId="{5380646C-DDE2-4D62-AFD6-43C430748EB2}" srcOrd="1" destOrd="0" parTransId="{997588AF-6836-4D5C-BF30-780829317092}" sibTransId="{E548CC6B-6D61-4260-993F-3935551A75DB}"/>
    <dgm:cxn modelId="{B020B1C4-42F4-7A40-A32F-298326401A76}" type="presOf" srcId="{DBE2475F-50E9-4943-84AF-E90321F78F5D}" destId="{B9E4A3C6-75F5-564A-9AF2-5D381217F92A}" srcOrd="0" destOrd="0" presId="urn:microsoft.com/office/officeart/2005/8/layout/vList2"/>
    <dgm:cxn modelId="{7B4AEBE6-F4AD-F74E-94A3-A83432DE1178}" type="presOf" srcId="{B8ABCD75-79E9-476E-91A2-73CDD4D2574B}" destId="{C680B9BA-82A9-D44E-8FEE-9F5F57290D52}" srcOrd="0" destOrd="0" presId="urn:microsoft.com/office/officeart/2005/8/layout/vList2"/>
    <dgm:cxn modelId="{6C3BBAEC-7B81-1743-B588-52A353818432}" type="presOf" srcId="{0312CA03-4AB5-4317-8B07-A30948ADF3A0}" destId="{9A9B061B-2207-E547-9F9C-AE7A0DF7987A}" srcOrd="0" destOrd="0" presId="urn:microsoft.com/office/officeart/2005/8/layout/vList2"/>
    <dgm:cxn modelId="{A375A727-05AE-E844-93A8-8EE8C11FDF78}" type="presParOf" srcId="{35379019-FD5B-EB42-A3A1-9A0301B34D04}" destId="{9A9B061B-2207-E547-9F9C-AE7A0DF7987A}" srcOrd="0" destOrd="0" presId="urn:microsoft.com/office/officeart/2005/8/layout/vList2"/>
    <dgm:cxn modelId="{0230F0FE-5F26-A84E-B8C6-F39BD30719A8}" type="presParOf" srcId="{35379019-FD5B-EB42-A3A1-9A0301B34D04}" destId="{8BC246C8-60E2-AA44-9210-F92766C5475A}" srcOrd="1" destOrd="0" presId="urn:microsoft.com/office/officeart/2005/8/layout/vList2"/>
    <dgm:cxn modelId="{6C58625C-6143-254C-80B8-A6BBC6DDB443}" type="presParOf" srcId="{35379019-FD5B-EB42-A3A1-9A0301B34D04}" destId="{5794E108-E577-3E42-8AD0-0438A6C74FD2}" srcOrd="2" destOrd="0" presId="urn:microsoft.com/office/officeart/2005/8/layout/vList2"/>
    <dgm:cxn modelId="{075DE1FB-7CF6-C844-8620-44BF658FF468}" type="presParOf" srcId="{35379019-FD5B-EB42-A3A1-9A0301B34D04}" destId="{B47B74F3-C155-3A4C-B49C-3409FF876C0D}" srcOrd="3" destOrd="0" presId="urn:microsoft.com/office/officeart/2005/8/layout/vList2"/>
    <dgm:cxn modelId="{B01F3750-93DF-7143-96C3-41515BE42D2F}" type="presParOf" srcId="{35379019-FD5B-EB42-A3A1-9A0301B34D04}" destId="{C680B9BA-82A9-D44E-8FEE-9F5F57290D52}" srcOrd="4" destOrd="0" presId="urn:microsoft.com/office/officeart/2005/8/layout/vList2"/>
    <dgm:cxn modelId="{2219660C-05DA-6343-B8D3-7403355CF47E}" type="presParOf" srcId="{35379019-FD5B-EB42-A3A1-9A0301B34D04}" destId="{32EA311A-BBB7-F74E-87E4-3151881EA6B0}" srcOrd="5" destOrd="0" presId="urn:microsoft.com/office/officeart/2005/8/layout/vList2"/>
    <dgm:cxn modelId="{3285EE94-4E90-C342-8D5C-44385C619EA6}" type="presParOf" srcId="{35379019-FD5B-EB42-A3A1-9A0301B34D04}" destId="{B9E4A3C6-75F5-564A-9AF2-5D381217F92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6678C2-A721-435F-BF92-2357FD96DE2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239A92F-C084-4633-9051-785F6E5DF293}">
      <dgm:prSet/>
      <dgm:spPr/>
      <dgm:t>
        <a:bodyPr/>
        <a:lstStyle/>
        <a:p>
          <a:r>
            <a:rPr lang="en-US"/>
            <a:t>Snapchat has successfully created social eco-system of a ‘second life’</a:t>
          </a:r>
        </a:p>
      </dgm:t>
    </dgm:pt>
    <dgm:pt modelId="{CF7F5A4A-9773-4989-AACC-D11B243ACF33}" type="parTrans" cxnId="{1D0224F8-51B0-497E-8706-233F5FCC5C8B}">
      <dgm:prSet/>
      <dgm:spPr/>
      <dgm:t>
        <a:bodyPr/>
        <a:lstStyle/>
        <a:p>
          <a:endParaRPr lang="en-US"/>
        </a:p>
      </dgm:t>
    </dgm:pt>
    <dgm:pt modelId="{398B33EC-6566-4B8E-A953-9F17C1E25E13}" type="sibTrans" cxnId="{1D0224F8-51B0-497E-8706-233F5FCC5C8B}">
      <dgm:prSet/>
      <dgm:spPr/>
      <dgm:t>
        <a:bodyPr/>
        <a:lstStyle/>
        <a:p>
          <a:endParaRPr lang="en-US"/>
        </a:p>
      </dgm:t>
    </dgm:pt>
    <dgm:pt modelId="{EDD68F69-D934-4366-9ED8-368FA1E1C711}">
      <dgm:prSet/>
      <dgm:spPr/>
      <dgm:t>
        <a:bodyPr/>
        <a:lstStyle/>
        <a:p>
          <a:r>
            <a:rPr lang="en-US"/>
            <a:t>Users are identified solely by their ‘bitmojis’</a:t>
          </a:r>
        </a:p>
      </dgm:t>
    </dgm:pt>
    <dgm:pt modelId="{66076545-88B1-4764-AC74-4F90C14836CF}" type="parTrans" cxnId="{97096345-4058-4294-8C80-2EC0AF1D7E6A}">
      <dgm:prSet/>
      <dgm:spPr/>
      <dgm:t>
        <a:bodyPr/>
        <a:lstStyle/>
        <a:p>
          <a:endParaRPr lang="en-US"/>
        </a:p>
      </dgm:t>
    </dgm:pt>
    <dgm:pt modelId="{97572698-0FB4-436E-BFD4-C1EAA4B47C57}" type="sibTrans" cxnId="{97096345-4058-4294-8C80-2EC0AF1D7E6A}">
      <dgm:prSet/>
      <dgm:spPr/>
      <dgm:t>
        <a:bodyPr/>
        <a:lstStyle/>
        <a:p>
          <a:endParaRPr lang="en-US"/>
        </a:p>
      </dgm:t>
    </dgm:pt>
    <dgm:pt modelId="{5F296325-7C40-4F30-99C6-08E7F70C5E7B}">
      <dgm:prSet/>
      <dgm:spPr/>
      <dgm:t>
        <a:bodyPr/>
        <a:lstStyle/>
        <a:p>
          <a:r>
            <a:rPr lang="en-US"/>
            <a:t>Easy to use &amp; addictive User-Interface </a:t>
          </a:r>
        </a:p>
      </dgm:t>
    </dgm:pt>
    <dgm:pt modelId="{0FA00780-AFF3-4E21-9231-F6A14F5DD977}" type="parTrans" cxnId="{63ADC77E-E50B-4658-9926-F35758AAF242}">
      <dgm:prSet/>
      <dgm:spPr/>
      <dgm:t>
        <a:bodyPr/>
        <a:lstStyle/>
        <a:p>
          <a:endParaRPr lang="en-US"/>
        </a:p>
      </dgm:t>
    </dgm:pt>
    <dgm:pt modelId="{CA7AAFBD-BDE8-45F7-8ACF-1B92835D65F2}" type="sibTrans" cxnId="{63ADC77E-E50B-4658-9926-F35758AAF242}">
      <dgm:prSet/>
      <dgm:spPr/>
      <dgm:t>
        <a:bodyPr/>
        <a:lstStyle/>
        <a:p>
          <a:endParaRPr lang="en-US"/>
        </a:p>
      </dgm:t>
    </dgm:pt>
    <dgm:pt modelId="{CB04EBB3-137A-41E7-9EAE-F98D1993B7AF}">
      <dgm:prSet/>
      <dgm:spPr/>
      <dgm:t>
        <a:bodyPr/>
        <a:lstStyle/>
        <a:p>
          <a:r>
            <a:rPr lang="en-US"/>
            <a:t>App offers a very lively environment </a:t>
          </a:r>
        </a:p>
      </dgm:t>
    </dgm:pt>
    <dgm:pt modelId="{10C74291-BBB2-4CED-A294-A9B6E50277EC}" type="parTrans" cxnId="{E5381AFE-69C9-4282-8DB6-49EB9704DE49}">
      <dgm:prSet/>
      <dgm:spPr/>
      <dgm:t>
        <a:bodyPr/>
        <a:lstStyle/>
        <a:p>
          <a:endParaRPr lang="en-US"/>
        </a:p>
      </dgm:t>
    </dgm:pt>
    <dgm:pt modelId="{F46CFAE8-560A-4FC0-A958-3612522B9FE3}" type="sibTrans" cxnId="{E5381AFE-69C9-4282-8DB6-49EB9704DE49}">
      <dgm:prSet/>
      <dgm:spPr/>
      <dgm:t>
        <a:bodyPr/>
        <a:lstStyle/>
        <a:p>
          <a:endParaRPr lang="en-US"/>
        </a:p>
      </dgm:t>
    </dgm:pt>
    <dgm:pt modelId="{1E5A1D70-2A2E-49DD-90FE-E7DEE82C0D2C}">
      <dgm:prSet/>
      <dgm:spPr/>
      <dgm:t>
        <a:bodyPr/>
        <a:lstStyle/>
        <a:p>
          <a:r>
            <a:rPr lang="en-US"/>
            <a:t>Lots of incentives are given to the user to engage with the platform daily </a:t>
          </a:r>
        </a:p>
      </dgm:t>
    </dgm:pt>
    <dgm:pt modelId="{F8B01A06-A8AD-48E4-95B4-477DA64ADD41}" type="parTrans" cxnId="{6B63EC7F-0C55-42D4-BDCC-68C8126CD989}">
      <dgm:prSet/>
      <dgm:spPr/>
      <dgm:t>
        <a:bodyPr/>
        <a:lstStyle/>
        <a:p>
          <a:endParaRPr lang="en-US"/>
        </a:p>
      </dgm:t>
    </dgm:pt>
    <dgm:pt modelId="{B6D451A1-2297-4773-ABB3-B171B175B9ED}" type="sibTrans" cxnId="{6B63EC7F-0C55-42D4-BDCC-68C8126CD989}">
      <dgm:prSet/>
      <dgm:spPr/>
      <dgm:t>
        <a:bodyPr/>
        <a:lstStyle/>
        <a:p>
          <a:endParaRPr lang="en-US"/>
        </a:p>
      </dgm:t>
    </dgm:pt>
    <dgm:pt modelId="{CE888531-8877-4EC2-990F-B4C44E3A4BC2}">
      <dgm:prSet/>
      <dgm:spPr/>
      <dgm:t>
        <a:bodyPr/>
        <a:lstStyle/>
        <a:p>
          <a:r>
            <a:rPr lang="en-US" dirty="0"/>
            <a:t>Adapting to the metaverse</a:t>
          </a:r>
        </a:p>
      </dgm:t>
    </dgm:pt>
    <dgm:pt modelId="{0B7B2AB5-347A-4162-B43E-45BD8E234255}" type="parTrans" cxnId="{FD9665F8-FD0B-4073-9928-4D615DAAB7CC}">
      <dgm:prSet/>
      <dgm:spPr/>
      <dgm:t>
        <a:bodyPr/>
        <a:lstStyle/>
        <a:p>
          <a:endParaRPr lang="en-US"/>
        </a:p>
      </dgm:t>
    </dgm:pt>
    <dgm:pt modelId="{C329C4E5-5D3A-4642-AA0F-463C9589AC67}" type="sibTrans" cxnId="{FD9665F8-FD0B-4073-9928-4D615DAAB7CC}">
      <dgm:prSet/>
      <dgm:spPr/>
      <dgm:t>
        <a:bodyPr/>
        <a:lstStyle/>
        <a:p>
          <a:endParaRPr lang="en-US"/>
        </a:p>
      </dgm:t>
    </dgm:pt>
    <dgm:pt modelId="{95043082-AE86-4B76-AE68-69C4B5109E70}">
      <dgm:prSet/>
      <dgm:spPr/>
      <dgm:t>
        <a:bodyPr/>
        <a:lstStyle/>
        <a:p>
          <a:r>
            <a:rPr lang="en-US"/>
            <a:t>Filled with X-Factors which makes it unique </a:t>
          </a:r>
        </a:p>
      </dgm:t>
    </dgm:pt>
    <dgm:pt modelId="{BCB465BC-08E6-4C11-A127-BC79AFE368F2}" type="parTrans" cxnId="{2F4A961F-E870-4182-B046-A8B0262E72CA}">
      <dgm:prSet/>
      <dgm:spPr/>
      <dgm:t>
        <a:bodyPr/>
        <a:lstStyle/>
        <a:p>
          <a:endParaRPr lang="en-US"/>
        </a:p>
      </dgm:t>
    </dgm:pt>
    <dgm:pt modelId="{D84586FA-9DED-45DE-AE70-22CC46A18A5A}" type="sibTrans" cxnId="{2F4A961F-E870-4182-B046-A8B0262E72CA}">
      <dgm:prSet/>
      <dgm:spPr/>
      <dgm:t>
        <a:bodyPr/>
        <a:lstStyle/>
        <a:p>
          <a:endParaRPr lang="en-US"/>
        </a:p>
      </dgm:t>
    </dgm:pt>
    <dgm:pt modelId="{FCE4AF23-DBAD-CF45-B216-EA07F99D0816}" type="pres">
      <dgm:prSet presAssocID="{E26678C2-A721-435F-BF92-2357FD96DE20}" presName="diagram" presStyleCnt="0">
        <dgm:presLayoutVars>
          <dgm:dir/>
          <dgm:resizeHandles val="exact"/>
        </dgm:presLayoutVars>
      </dgm:prSet>
      <dgm:spPr/>
    </dgm:pt>
    <dgm:pt modelId="{D884841D-28CA-014F-8913-235E113F2657}" type="pres">
      <dgm:prSet presAssocID="{E239A92F-C084-4633-9051-785F6E5DF293}" presName="node" presStyleLbl="node1" presStyleIdx="0" presStyleCnt="7">
        <dgm:presLayoutVars>
          <dgm:bulletEnabled val="1"/>
        </dgm:presLayoutVars>
      </dgm:prSet>
      <dgm:spPr/>
    </dgm:pt>
    <dgm:pt modelId="{D128B90D-9B50-A94C-A12E-82DFFC6F6333}" type="pres">
      <dgm:prSet presAssocID="{398B33EC-6566-4B8E-A953-9F17C1E25E13}" presName="sibTrans" presStyleCnt="0"/>
      <dgm:spPr/>
    </dgm:pt>
    <dgm:pt modelId="{251AD6C3-E1B8-1A45-AFD2-02E1BADEEBBC}" type="pres">
      <dgm:prSet presAssocID="{EDD68F69-D934-4366-9ED8-368FA1E1C711}" presName="node" presStyleLbl="node1" presStyleIdx="1" presStyleCnt="7">
        <dgm:presLayoutVars>
          <dgm:bulletEnabled val="1"/>
        </dgm:presLayoutVars>
      </dgm:prSet>
      <dgm:spPr/>
    </dgm:pt>
    <dgm:pt modelId="{96B6BF57-32B8-D346-8BFA-4C2B3D7B8439}" type="pres">
      <dgm:prSet presAssocID="{97572698-0FB4-436E-BFD4-C1EAA4B47C57}" presName="sibTrans" presStyleCnt="0"/>
      <dgm:spPr/>
    </dgm:pt>
    <dgm:pt modelId="{C0181857-ED6B-9D48-BEB6-1E9609E91E82}" type="pres">
      <dgm:prSet presAssocID="{5F296325-7C40-4F30-99C6-08E7F70C5E7B}" presName="node" presStyleLbl="node1" presStyleIdx="2" presStyleCnt="7">
        <dgm:presLayoutVars>
          <dgm:bulletEnabled val="1"/>
        </dgm:presLayoutVars>
      </dgm:prSet>
      <dgm:spPr/>
    </dgm:pt>
    <dgm:pt modelId="{76E09333-7935-9B40-8DE2-5F4354130D55}" type="pres">
      <dgm:prSet presAssocID="{CA7AAFBD-BDE8-45F7-8ACF-1B92835D65F2}" presName="sibTrans" presStyleCnt="0"/>
      <dgm:spPr/>
    </dgm:pt>
    <dgm:pt modelId="{02740F63-33BF-F247-9810-BDD7C2A6A63E}" type="pres">
      <dgm:prSet presAssocID="{CB04EBB3-137A-41E7-9EAE-F98D1993B7AF}" presName="node" presStyleLbl="node1" presStyleIdx="3" presStyleCnt="7">
        <dgm:presLayoutVars>
          <dgm:bulletEnabled val="1"/>
        </dgm:presLayoutVars>
      </dgm:prSet>
      <dgm:spPr/>
    </dgm:pt>
    <dgm:pt modelId="{19CFCBC7-55BF-784F-89DE-ED45F8177A71}" type="pres">
      <dgm:prSet presAssocID="{F46CFAE8-560A-4FC0-A958-3612522B9FE3}" presName="sibTrans" presStyleCnt="0"/>
      <dgm:spPr/>
    </dgm:pt>
    <dgm:pt modelId="{A26861D6-B146-2148-859A-90DCB3E3DCEE}" type="pres">
      <dgm:prSet presAssocID="{1E5A1D70-2A2E-49DD-90FE-E7DEE82C0D2C}" presName="node" presStyleLbl="node1" presStyleIdx="4" presStyleCnt="7">
        <dgm:presLayoutVars>
          <dgm:bulletEnabled val="1"/>
        </dgm:presLayoutVars>
      </dgm:prSet>
      <dgm:spPr/>
    </dgm:pt>
    <dgm:pt modelId="{E8589D9B-BD62-1D4F-95EE-F13BBE0AFEBF}" type="pres">
      <dgm:prSet presAssocID="{B6D451A1-2297-4773-ABB3-B171B175B9ED}" presName="sibTrans" presStyleCnt="0"/>
      <dgm:spPr/>
    </dgm:pt>
    <dgm:pt modelId="{80D35F8E-E12B-F848-9E76-7AB7979557AC}" type="pres">
      <dgm:prSet presAssocID="{CE888531-8877-4EC2-990F-B4C44E3A4BC2}" presName="node" presStyleLbl="node1" presStyleIdx="5" presStyleCnt="7">
        <dgm:presLayoutVars>
          <dgm:bulletEnabled val="1"/>
        </dgm:presLayoutVars>
      </dgm:prSet>
      <dgm:spPr/>
    </dgm:pt>
    <dgm:pt modelId="{0E651201-5772-B44A-AE95-3F9276DF1792}" type="pres">
      <dgm:prSet presAssocID="{C329C4E5-5D3A-4642-AA0F-463C9589AC67}" presName="sibTrans" presStyleCnt="0"/>
      <dgm:spPr/>
    </dgm:pt>
    <dgm:pt modelId="{4776A0F1-CEBA-9645-9516-C28FC50138A4}" type="pres">
      <dgm:prSet presAssocID="{95043082-AE86-4B76-AE68-69C4B5109E70}" presName="node" presStyleLbl="node1" presStyleIdx="6" presStyleCnt="7">
        <dgm:presLayoutVars>
          <dgm:bulletEnabled val="1"/>
        </dgm:presLayoutVars>
      </dgm:prSet>
      <dgm:spPr/>
    </dgm:pt>
  </dgm:ptLst>
  <dgm:cxnLst>
    <dgm:cxn modelId="{6AB73E01-04D4-894B-A58F-DF209CC6F140}" type="presOf" srcId="{95043082-AE86-4B76-AE68-69C4B5109E70}" destId="{4776A0F1-CEBA-9645-9516-C28FC50138A4}" srcOrd="0" destOrd="0" presId="urn:microsoft.com/office/officeart/2005/8/layout/default"/>
    <dgm:cxn modelId="{E3C1F20E-5222-BF44-B8D1-0778C1EB9B28}" type="presOf" srcId="{CB04EBB3-137A-41E7-9EAE-F98D1993B7AF}" destId="{02740F63-33BF-F247-9810-BDD7C2A6A63E}" srcOrd="0" destOrd="0" presId="urn:microsoft.com/office/officeart/2005/8/layout/default"/>
    <dgm:cxn modelId="{2F4A961F-E870-4182-B046-A8B0262E72CA}" srcId="{E26678C2-A721-435F-BF92-2357FD96DE20}" destId="{95043082-AE86-4B76-AE68-69C4B5109E70}" srcOrd="6" destOrd="0" parTransId="{BCB465BC-08E6-4C11-A127-BC79AFE368F2}" sibTransId="{D84586FA-9DED-45DE-AE70-22CC46A18A5A}"/>
    <dgm:cxn modelId="{B8CEAA27-06E1-474A-9041-6FE7340D7E41}" type="presOf" srcId="{1E5A1D70-2A2E-49DD-90FE-E7DEE82C0D2C}" destId="{A26861D6-B146-2148-859A-90DCB3E3DCEE}" srcOrd="0" destOrd="0" presId="urn:microsoft.com/office/officeart/2005/8/layout/default"/>
    <dgm:cxn modelId="{A9D7773B-B8BA-2449-B369-1BA97B80CB70}" type="presOf" srcId="{CE888531-8877-4EC2-990F-B4C44E3A4BC2}" destId="{80D35F8E-E12B-F848-9E76-7AB7979557AC}" srcOrd="0" destOrd="0" presId="urn:microsoft.com/office/officeart/2005/8/layout/default"/>
    <dgm:cxn modelId="{97096345-4058-4294-8C80-2EC0AF1D7E6A}" srcId="{E26678C2-A721-435F-BF92-2357FD96DE20}" destId="{EDD68F69-D934-4366-9ED8-368FA1E1C711}" srcOrd="1" destOrd="0" parTransId="{66076545-88B1-4764-AC74-4F90C14836CF}" sibTransId="{97572698-0FB4-436E-BFD4-C1EAA4B47C57}"/>
    <dgm:cxn modelId="{63ADC77E-E50B-4658-9926-F35758AAF242}" srcId="{E26678C2-A721-435F-BF92-2357FD96DE20}" destId="{5F296325-7C40-4F30-99C6-08E7F70C5E7B}" srcOrd="2" destOrd="0" parTransId="{0FA00780-AFF3-4E21-9231-F6A14F5DD977}" sibTransId="{CA7AAFBD-BDE8-45F7-8ACF-1B92835D65F2}"/>
    <dgm:cxn modelId="{6B63EC7F-0C55-42D4-BDCC-68C8126CD989}" srcId="{E26678C2-A721-435F-BF92-2357FD96DE20}" destId="{1E5A1D70-2A2E-49DD-90FE-E7DEE82C0D2C}" srcOrd="4" destOrd="0" parTransId="{F8B01A06-A8AD-48E4-95B4-477DA64ADD41}" sibTransId="{B6D451A1-2297-4773-ABB3-B171B175B9ED}"/>
    <dgm:cxn modelId="{0535C3B4-1DAF-454A-9FBF-54E6A17FBFBC}" type="presOf" srcId="{EDD68F69-D934-4366-9ED8-368FA1E1C711}" destId="{251AD6C3-E1B8-1A45-AFD2-02E1BADEEBBC}" srcOrd="0" destOrd="0" presId="urn:microsoft.com/office/officeart/2005/8/layout/default"/>
    <dgm:cxn modelId="{071C0FD1-49B0-C248-9A7A-141BAE3E5C89}" type="presOf" srcId="{5F296325-7C40-4F30-99C6-08E7F70C5E7B}" destId="{C0181857-ED6B-9D48-BEB6-1E9609E91E82}" srcOrd="0" destOrd="0" presId="urn:microsoft.com/office/officeart/2005/8/layout/default"/>
    <dgm:cxn modelId="{244828E8-177C-D945-A6CA-5E6094D6D2C5}" type="presOf" srcId="{E239A92F-C084-4633-9051-785F6E5DF293}" destId="{D884841D-28CA-014F-8913-235E113F2657}" srcOrd="0" destOrd="0" presId="urn:microsoft.com/office/officeart/2005/8/layout/default"/>
    <dgm:cxn modelId="{1D0224F8-51B0-497E-8706-233F5FCC5C8B}" srcId="{E26678C2-A721-435F-BF92-2357FD96DE20}" destId="{E239A92F-C084-4633-9051-785F6E5DF293}" srcOrd="0" destOrd="0" parTransId="{CF7F5A4A-9773-4989-AACC-D11B243ACF33}" sibTransId="{398B33EC-6566-4B8E-A953-9F17C1E25E13}"/>
    <dgm:cxn modelId="{FD9665F8-FD0B-4073-9928-4D615DAAB7CC}" srcId="{E26678C2-A721-435F-BF92-2357FD96DE20}" destId="{CE888531-8877-4EC2-990F-B4C44E3A4BC2}" srcOrd="5" destOrd="0" parTransId="{0B7B2AB5-347A-4162-B43E-45BD8E234255}" sibTransId="{C329C4E5-5D3A-4642-AA0F-463C9589AC67}"/>
    <dgm:cxn modelId="{0028B9F9-93DE-D64D-8AE0-C9310E6A0E12}" type="presOf" srcId="{E26678C2-A721-435F-BF92-2357FD96DE20}" destId="{FCE4AF23-DBAD-CF45-B216-EA07F99D0816}" srcOrd="0" destOrd="0" presId="urn:microsoft.com/office/officeart/2005/8/layout/default"/>
    <dgm:cxn modelId="{E5381AFE-69C9-4282-8DB6-49EB9704DE49}" srcId="{E26678C2-A721-435F-BF92-2357FD96DE20}" destId="{CB04EBB3-137A-41E7-9EAE-F98D1993B7AF}" srcOrd="3" destOrd="0" parTransId="{10C74291-BBB2-4CED-A294-A9B6E50277EC}" sibTransId="{F46CFAE8-560A-4FC0-A958-3612522B9FE3}"/>
    <dgm:cxn modelId="{074A338D-24D7-2C4A-9035-D050E84E8ACA}" type="presParOf" srcId="{FCE4AF23-DBAD-CF45-B216-EA07F99D0816}" destId="{D884841D-28CA-014F-8913-235E113F2657}" srcOrd="0" destOrd="0" presId="urn:microsoft.com/office/officeart/2005/8/layout/default"/>
    <dgm:cxn modelId="{0D8A5768-FBAE-1846-B2B4-1D6B135A600C}" type="presParOf" srcId="{FCE4AF23-DBAD-CF45-B216-EA07F99D0816}" destId="{D128B90D-9B50-A94C-A12E-82DFFC6F6333}" srcOrd="1" destOrd="0" presId="urn:microsoft.com/office/officeart/2005/8/layout/default"/>
    <dgm:cxn modelId="{01A709BA-9844-214E-A4B7-573AFB188B7F}" type="presParOf" srcId="{FCE4AF23-DBAD-CF45-B216-EA07F99D0816}" destId="{251AD6C3-E1B8-1A45-AFD2-02E1BADEEBBC}" srcOrd="2" destOrd="0" presId="urn:microsoft.com/office/officeart/2005/8/layout/default"/>
    <dgm:cxn modelId="{DF41780B-7CAB-7C42-B80A-F569D9B6D521}" type="presParOf" srcId="{FCE4AF23-DBAD-CF45-B216-EA07F99D0816}" destId="{96B6BF57-32B8-D346-8BFA-4C2B3D7B8439}" srcOrd="3" destOrd="0" presId="urn:microsoft.com/office/officeart/2005/8/layout/default"/>
    <dgm:cxn modelId="{10AD00F6-425E-5B4D-A674-E97440D5504A}" type="presParOf" srcId="{FCE4AF23-DBAD-CF45-B216-EA07F99D0816}" destId="{C0181857-ED6B-9D48-BEB6-1E9609E91E82}" srcOrd="4" destOrd="0" presId="urn:microsoft.com/office/officeart/2005/8/layout/default"/>
    <dgm:cxn modelId="{380FC011-89CF-884D-B3C4-47F86FA36E44}" type="presParOf" srcId="{FCE4AF23-DBAD-CF45-B216-EA07F99D0816}" destId="{76E09333-7935-9B40-8DE2-5F4354130D55}" srcOrd="5" destOrd="0" presId="urn:microsoft.com/office/officeart/2005/8/layout/default"/>
    <dgm:cxn modelId="{84130942-D2DE-8940-A753-3A8143936A12}" type="presParOf" srcId="{FCE4AF23-DBAD-CF45-B216-EA07F99D0816}" destId="{02740F63-33BF-F247-9810-BDD7C2A6A63E}" srcOrd="6" destOrd="0" presId="urn:microsoft.com/office/officeart/2005/8/layout/default"/>
    <dgm:cxn modelId="{C6E6DBA3-00D2-B84A-8B9E-08280FF4E508}" type="presParOf" srcId="{FCE4AF23-DBAD-CF45-B216-EA07F99D0816}" destId="{19CFCBC7-55BF-784F-89DE-ED45F8177A71}" srcOrd="7" destOrd="0" presId="urn:microsoft.com/office/officeart/2005/8/layout/default"/>
    <dgm:cxn modelId="{04BFB551-B7C9-6944-A7C5-8454CE99B71B}" type="presParOf" srcId="{FCE4AF23-DBAD-CF45-B216-EA07F99D0816}" destId="{A26861D6-B146-2148-859A-90DCB3E3DCEE}" srcOrd="8" destOrd="0" presId="urn:microsoft.com/office/officeart/2005/8/layout/default"/>
    <dgm:cxn modelId="{87FBF4B6-B52A-BA4B-80D3-EC53BB072D21}" type="presParOf" srcId="{FCE4AF23-DBAD-CF45-B216-EA07F99D0816}" destId="{E8589D9B-BD62-1D4F-95EE-F13BBE0AFEBF}" srcOrd="9" destOrd="0" presId="urn:microsoft.com/office/officeart/2005/8/layout/default"/>
    <dgm:cxn modelId="{78BFC2B5-E617-1B47-9CCD-B45469249BCD}" type="presParOf" srcId="{FCE4AF23-DBAD-CF45-B216-EA07F99D0816}" destId="{80D35F8E-E12B-F848-9E76-7AB7979557AC}" srcOrd="10" destOrd="0" presId="urn:microsoft.com/office/officeart/2005/8/layout/default"/>
    <dgm:cxn modelId="{AA36EA80-897D-114D-9B13-85DDE97A6BA0}" type="presParOf" srcId="{FCE4AF23-DBAD-CF45-B216-EA07F99D0816}" destId="{0E651201-5772-B44A-AE95-3F9276DF1792}" srcOrd="11" destOrd="0" presId="urn:microsoft.com/office/officeart/2005/8/layout/default"/>
    <dgm:cxn modelId="{D87C1144-B6E6-AE4A-957A-8F4A07BFAF84}" type="presParOf" srcId="{FCE4AF23-DBAD-CF45-B216-EA07F99D0816}" destId="{4776A0F1-CEBA-9645-9516-C28FC50138A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5180BC-281A-4653-BCBC-F9C8E9660623}" type="doc">
      <dgm:prSet loTypeId="urn:microsoft.com/office/officeart/2005/8/layout/chevron1" loCatId="process" qsTypeId="urn:microsoft.com/office/officeart/2005/8/quickstyle/simple1" qsCatId="simple" csTypeId="urn:microsoft.com/office/officeart/2005/8/colors/colorful1" csCatId="colorful"/>
      <dgm:spPr/>
      <dgm:t>
        <a:bodyPr/>
        <a:lstStyle/>
        <a:p>
          <a:endParaRPr lang="en-US"/>
        </a:p>
      </dgm:t>
    </dgm:pt>
    <dgm:pt modelId="{FEE3FD5E-F6D9-4879-BCBC-EACD692E0AD6}">
      <dgm:prSet/>
      <dgm:spPr/>
      <dgm:t>
        <a:bodyPr/>
        <a:lstStyle/>
        <a:p>
          <a:r>
            <a:rPr lang="en-US"/>
            <a:t>PERSONAL </a:t>
          </a:r>
        </a:p>
      </dgm:t>
    </dgm:pt>
    <dgm:pt modelId="{5C0846BE-0658-4DB8-AD8B-6A421CECB15E}" type="parTrans" cxnId="{1E18AD49-D131-41D8-97E0-B0DC039A8AFC}">
      <dgm:prSet/>
      <dgm:spPr/>
      <dgm:t>
        <a:bodyPr/>
        <a:lstStyle/>
        <a:p>
          <a:endParaRPr lang="en-US"/>
        </a:p>
      </dgm:t>
    </dgm:pt>
    <dgm:pt modelId="{3C0BEB85-B928-44D2-91A0-CC44F0B9A7C3}" type="sibTrans" cxnId="{1E18AD49-D131-41D8-97E0-B0DC039A8AFC}">
      <dgm:prSet/>
      <dgm:spPr/>
      <dgm:t>
        <a:bodyPr/>
        <a:lstStyle/>
        <a:p>
          <a:endParaRPr lang="en-US"/>
        </a:p>
      </dgm:t>
    </dgm:pt>
    <dgm:pt modelId="{368E9835-A3B2-4C66-8B7D-966B35368314}">
      <dgm:prSet/>
      <dgm:spPr/>
      <dgm:t>
        <a:bodyPr/>
        <a:lstStyle/>
        <a:p>
          <a:r>
            <a:rPr lang="en-US"/>
            <a:t>SHAREWORTHY</a:t>
          </a:r>
        </a:p>
      </dgm:t>
    </dgm:pt>
    <dgm:pt modelId="{7E31A279-6112-4CC9-8312-82C258EA9EC8}" type="parTrans" cxnId="{30C6FA6B-BBD1-4105-938C-41D44867FE1B}">
      <dgm:prSet/>
      <dgm:spPr/>
      <dgm:t>
        <a:bodyPr/>
        <a:lstStyle/>
        <a:p>
          <a:endParaRPr lang="en-US"/>
        </a:p>
      </dgm:t>
    </dgm:pt>
    <dgm:pt modelId="{AE56B0AC-8BF7-41EF-838D-D7B7D93BFCC9}" type="sibTrans" cxnId="{30C6FA6B-BBD1-4105-938C-41D44867FE1B}">
      <dgm:prSet/>
      <dgm:spPr/>
      <dgm:t>
        <a:bodyPr/>
        <a:lstStyle/>
        <a:p>
          <a:endParaRPr lang="en-US"/>
        </a:p>
      </dgm:t>
    </dgm:pt>
    <dgm:pt modelId="{ADD99E0E-8DC7-4996-B9AA-FF14A0A8B007}">
      <dgm:prSet/>
      <dgm:spPr/>
      <dgm:t>
        <a:bodyPr/>
        <a:lstStyle/>
        <a:p>
          <a:r>
            <a:rPr lang="en-US"/>
            <a:t>RELATABLE </a:t>
          </a:r>
        </a:p>
      </dgm:t>
    </dgm:pt>
    <dgm:pt modelId="{2454F283-E357-4A3B-BE28-347903241253}" type="parTrans" cxnId="{E606D2DC-CA10-4AEE-BFCD-727F97C38161}">
      <dgm:prSet/>
      <dgm:spPr/>
      <dgm:t>
        <a:bodyPr/>
        <a:lstStyle/>
        <a:p>
          <a:endParaRPr lang="en-US"/>
        </a:p>
      </dgm:t>
    </dgm:pt>
    <dgm:pt modelId="{3CDA8CEC-7DF0-4B6F-A849-84F7A0EF59F6}" type="sibTrans" cxnId="{E606D2DC-CA10-4AEE-BFCD-727F97C38161}">
      <dgm:prSet/>
      <dgm:spPr/>
      <dgm:t>
        <a:bodyPr/>
        <a:lstStyle/>
        <a:p>
          <a:endParaRPr lang="en-US"/>
        </a:p>
      </dgm:t>
    </dgm:pt>
    <dgm:pt modelId="{F395AF61-949D-8946-B187-820F75577B40}" type="pres">
      <dgm:prSet presAssocID="{845180BC-281A-4653-BCBC-F9C8E9660623}" presName="Name0" presStyleCnt="0">
        <dgm:presLayoutVars>
          <dgm:dir/>
          <dgm:animLvl val="lvl"/>
          <dgm:resizeHandles val="exact"/>
        </dgm:presLayoutVars>
      </dgm:prSet>
      <dgm:spPr/>
    </dgm:pt>
    <dgm:pt modelId="{CB54A453-2011-4248-9ED9-5D1304BE2AB1}" type="pres">
      <dgm:prSet presAssocID="{FEE3FD5E-F6D9-4879-BCBC-EACD692E0AD6}" presName="parTxOnly" presStyleLbl="node1" presStyleIdx="0" presStyleCnt="3">
        <dgm:presLayoutVars>
          <dgm:chMax val="0"/>
          <dgm:chPref val="0"/>
          <dgm:bulletEnabled val="1"/>
        </dgm:presLayoutVars>
      </dgm:prSet>
      <dgm:spPr/>
    </dgm:pt>
    <dgm:pt modelId="{FBDD2E50-791E-B941-9B7C-F319BCE00AA7}" type="pres">
      <dgm:prSet presAssocID="{3C0BEB85-B928-44D2-91A0-CC44F0B9A7C3}" presName="parTxOnlySpace" presStyleCnt="0"/>
      <dgm:spPr/>
    </dgm:pt>
    <dgm:pt modelId="{1C138AFA-6C86-5B46-838A-27AD4A88A5C8}" type="pres">
      <dgm:prSet presAssocID="{368E9835-A3B2-4C66-8B7D-966B35368314}" presName="parTxOnly" presStyleLbl="node1" presStyleIdx="1" presStyleCnt="3">
        <dgm:presLayoutVars>
          <dgm:chMax val="0"/>
          <dgm:chPref val="0"/>
          <dgm:bulletEnabled val="1"/>
        </dgm:presLayoutVars>
      </dgm:prSet>
      <dgm:spPr/>
    </dgm:pt>
    <dgm:pt modelId="{0FBD16FA-5144-8D48-A48E-FC7B3CF3628A}" type="pres">
      <dgm:prSet presAssocID="{AE56B0AC-8BF7-41EF-838D-D7B7D93BFCC9}" presName="parTxOnlySpace" presStyleCnt="0"/>
      <dgm:spPr/>
    </dgm:pt>
    <dgm:pt modelId="{6B4118F0-7AC9-3C4D-899B-FC3F196875D5}" type="pres">
      <dgm:prSet presAssocID="{ADD99E0E-8DC7-4996-B9AA-FF14A0A8B007}" presName="parTxOnly" presStyleLbl="node1" presStyleIdx="2" presStyleCnt="3">
        <dgm:presLayoutVars>
          <dgm:chMax val="0"/>
          <dgm:chPref val="0"/>
          <dgm:bulletEnabled val="1"/>
        </dgm:presLayoutVars>
      </dgm:prSet>
      <dgm:spPr/>
    </dgm:pt>
  </dgm:ptLst>
  <dgm:cxnLst>
    <dgm:cxn modelId="{8F97CD2D-9B96-8A42-A163-E4751BA5139B}" type="presOf" srcId="{368E9835-A3B2-4C66-8B7D-966B35368314}" destId="{1C138AFA-6C86-5B46-838A-27AD4A88A5C8}" srcOrd="0" destOrd="0" presId="urn:microsoft.com/office/officeart/2005/8/layout/chevron1"/>
    <dgm:cxn modelId="{1E18AD49-D131-41D8-97E0-B0DC039A8AFC}" srcId="{845180BC-281A-4653-BCBC-F9C8E9660623}" destId="{FEE3FD5E-F6D9-4879-BCBC-EACD692E0AD6}" srcOrd="0" destOrd="0" parTransId="{5C0846BE-0658-4DB8-AD8B-6A421CECB15E}" sibTransId="{3C0BEB85-B928-44D2-91A0-CC44F0B9A7C3}"/>
    <dgm:cxn modelId="{94895F61-2653-3E4A-94A6-F111FD66FA05}" type="presOf" srcId="{845180BC-281A-4653-BCBC-F9C8E9660623}" destId="{F395AF61-949D-8946-B187-820F75577B40}" srcOrd="0" destOrd="0" presId="urn:microsoft.com/office/officeart/2005/8/layout/chevron1"/>
    <dgm:cxn modelId="{30C6FA6B-BBD1-4105-938C-41D44867FE1B}" srcId="{845180BC-281A-4653-BCBC-F9C8E9660623}" destId="{368E9835-A3B2-4C66-8B7D-966B35368314}" srcOrd="1" destOrd="0" parTransId="{7E31A279-6112-4CC9-8312-82C258EA9EC8}" sibTransId="{AE56B0AC-8BF7-41EF-838D-D7B7D93BFCC9}"/>
    <dgm:cxn modelId="{34485D8D-7AE1-B248-8DCA-B9A9B229690D}" type="presOf" srcId="{ADD99E0E-8DC7-4996-B9AA-FF14A0A8B007}" destId="{6B4118F0-7AC9-3C4D-899B-FC3F196875D5}" srcOrd="0" destOrd="0" presId="urn:microsoft.com/office/officeart/2005/8/layout/chevron1"/>
    <dgm:cxn modelId="{9AE200C6-0961-E34B-91C3-CEC81CA9B588}" type="presOf" srcId="{FEE3FD5E-F6D9-4879-BCBC-EACD692E0AD6}" destId="{CB54A453-2011-4248-9ED9-5D1304BE2AB1}" srcOrd="0" destOrd="0" presId="urn:microsoft.com/office/officeart/2005/8/layout/chevron1"/>
    <dgm:cxn modelId="{E606D2DC-CA10-4AEE-BFCD-727F97C38161}" srcId="{845180BC-281A-4653-BCBC-F9C8E9660623}" destId="{ADD99E0E-8DC7-4996-B9AA-FF14A0A8B007}" srcOrd="2" destOrd="0" parTransId="{2454F283-E357-4A3B-BE28-347903241253}" sibTransId="{3CDA8CEC-7DF0-4B6F-A849-84F7A0EF59F6}"/>
    <dgm:cxn modelId="{5CE3AC92-C4E8-6243-9E17-B1AE5C6052BB}" type="presParOf" srcId="{F395AF61-949D-8946-B187-820F75577B40}" destId="{CB54A453-2011-4248-9ED9-5D1304BE2AB1}" srcOrd="0" destOrd="0" presId="urn:microsoft.com/office/officeart/2005/8/layout/chevron1"/>
    <dgm:cxn modelId="{3E26CA91-C6B6-574B-A4E5-7274F2E5597C}" type="presParOf" srcId="{F395AF61-949D-8946-B187-820F75577B40}" destId="{FBDD2E50-791E-B941-9B7C-F319BCE00AA7}" srcOrd="1" destOrd="0" presId="urn:microsoft.com/office/officeart/2005/8/layout/chevron1"/>
    <dgm:cxn modelId="{C150A71F-96F7-3445-B415-9F5E592D1FCE}" type="presParOf" srcId="{F395AF61-949D-8946-B187-820F75577B40}" destId="{1C138AFA-6C86-5B46-838A-27AD4A88A5C8}" srcOrd="2" destOrd="0" presId="urn:microsoft.com/office/officeart/2005/8/layout/chevron1"/>
    <dgm:cxn modelId="{A2C28C28-801E-884A-AB8E-F5D2FB57B6AB}" type="presParOf" srcId="{F395AF61-949D-8946-B187-820F75577B40}" destId="{0FBD16FA-5144-8D48-A48E-FC7B3CF3628A}" srcOrd="3" destOrd="0" presId="urn:microsoft.com/office/officeart/2005/8/layout/chevron1"/>
    <dgm:cxn modelId="{26AA86A9-0E9F-3946-8D34-841073CE31CF}" type="presParOf" srcId="{F395AF61-949D-8946-B187-820F75577B40}" destId="{6B4118F0-7AC9-3C4D-899B-FC3F196875D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A56D4E-B08C-4F77-A319-CCF088C724D8}"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3ACF9489-40E5-4D11-9E61-4ECD639ED789}">
      <dgm:prSet/>
      <dgm:spPr/>
      <dgm:t>
        <a:bodyPr/>
        <a:lstStyle/>
        <a:p>
          <a:r>
            <a:rPr lang="en-US" dirty="0"/>
            <a:t>Create a ‘just for me’ experience , in a convenient format which offers flexibility </a:t>
          </a:r>
        </a:p>
      </dgm:t>
    </dgm:pt>
    <dgm:pt modelId="{7E440FFC-8B95-4887-8755-3FB0C605BB94}" type="parTrans" cxnId="{67B3DB26-934D-44E7-BDAD-F0E500F69A1B}">
      <dgm:prSet/>
      <dgm:spPr/>
      <dgm:t>
        <a:bodyPr/>
        <a:lstStyle/>
        <a:p>
          <a:endParaRPr lang="en-US"/>
        </a:p>
      </dgm:t>
    </dgm:pt>
    <dgm:pt modelId="{BCA1AD33-3441-440E-AFAB-E66E7C8CD814}" type="sibTrans" cxnId="{67B3DB26-934D-44E7-BDAD-F0E500F69A1B}">
      <dgm:prSet/>
      <dgm:spPr/>
      <dgm:t>
        <a:bodyPr/>
        <a:lstStyle/>
        <a:p>
          <a:endParaRPr lang="en-US"/>
        </a:p>
      </dgm:t>
    </dgm:pt>
    <dgm:pt modelId="{1CFDEF7A-7761-443A-982F-F24A0C244CDF}">
      <dgm:prSet/>
      <dgm:spPr/>
      <dgm:t>
        <a:bodyPr/>
        <a:lstStyle/>
        <a:p>
          <a:r>
            <a:rPr lang="en-US"/>
            <a:t>Vertical full screen display: a more immersive experience </a:t>
          </a:r>
        </a:p>
      </dgm:t>
    </dgm:pt>
    <dgm:pt modelId="{50CBA3D2-FE0D-4EA6-A506-60454AEF8C42}" type="parTrans" cxnId="{5771AF0C-20C8-4886-9A2A-81314028806F}">
      <dgm:prSet/>
      <dgm:spPr/>
      <dgm:t>
        <a:bodyPr/>
        <a:lstStyle/>
        <a:p>
          <a:endParaRPr lang="en-US"/>
        </a:p>
      </dgm:t>
    </dgm:pt>
    <dgm:pt modelId="{4340E50C-2BDA-4950-9CBA-AC0E253F4C2C}" type="sibTrans" cxnId="{5771AF0C-20C8-4886-9A2A-81314028806F}">
      <dgm:prSet/>
      <dgm:spPr/>
      <dgm:t>
        <a:bodyPr/>
        <a:lstStyle/>
        <a:p>
          <a:endParaRPr lang="en-US"/>
        </a:p>
      </dgm:t>
    </dgm:pt>
    <dgm:pt modelId="{0AB5AB8F-2607-47C5-B325-448C4D9461F6}">
      <dgm:prSet/>
      <dgm:spPr/>
      <dgm:t>
        <a:bodyPr/>
        <a:lstStyle/>
        <a:p>
          <a:r>
            <a:rPr lang="en-US" dirty="0"/>
            <a:t>Own unique identity </a:t>
          </a:r>
        </a:p>
      </dgm:t>
    </dgm:pt>
    <dgm:pt modelId="{A7427FBB-9A21-44C1-95F4-CEA24CB03979}" type="parTrans" cxnId="{A1FB2062-CB5F-4A8A-A21E-8A430D20E5C2}">
      <dgm:prSet/>
      <dgm:spPr/>
      <dgm:t>
        <a:bodyPr/>
        <a:lstStyle/>
        <a:p>
          <a:endParaRPr lang="en-US"/>
        </a:p>
      </dgm:t>
    </dgm:pt>
    <dgm:pt modelId="{AE35741C-3463-4DF4-A41A-51697CC4E289}" type="sibTrans" cxnId="{A1FB2062-CB5F-4A8A-A21E-8A430D20E5C2}">
      <dgm:prSet/>
      <dgm:spPr/>
      <dgm:t>
        <a:bodyPr/>
        <a:lstStyle/>
        <a:p>
          <a:endParaRPr lang="en-US"/>
        </a:p>
      </dgm:t>
    </dgm:pt>
    <dgm:pt modelId="{7863EAAE-4F8E-4FF3-9298-60CD2EE7040D}">
      <dgm:prSet/>
      <dgm:spPr/>
      <dgm:t>
        <a:bodyPr/>
        <a:lstStyle/>
        <a:p>
          <a:r>
            <a:rPr lang="en-US" dirty="0"/>
            <a:t>Good FYP </a:t>
          </a:r>
        </a:p>
      </dgm:t>
    </dgm:pt>
    <dgm:pt modelId="{6FF50234-E102-4DE3-8E98-09042620DA6D}" type="parTrans" cxnId="{E6E25866-F6AD-4AB7-879D-E0115854DE82}">
      <dgm:prSet/>
      <dgm:spPr/>
      <dgm:t>
        <a:bodyPr/>
        <a:lstStyle/>
        <a:p>
          <a:endParaRPr lang="en-US"/>
        </a:p>
      </dgm:t>
    </dgm:pt>
    <dgm:pt modelId="{0DE40DFA-E2C4-4D5C-B1C4-F5DE18D2E960}" type="sibTrans" cxnId="{E6E25866-F6AD-4AB7-879D-E0115854DE82}">
      <dgm:prSet/>
      <dgm:spPr/>
      <dgm:t>
        <a:bodyPr/>
        <a:lstStyle/>
        <a:p>
          <a:endParaRPr lang="en-US"/>
        </a:p>
      </dgm:t>
    </dgm:pt>
    <dgm:pt modelId="{A70AA716-61E6-DC4B-B371-16E272973D63}" type="pres">
      <dgm:prSet presAssocID="{83A56D4E-B08C-4F77-A319-CCF088C724D8}" presName="Name0" presStyleCnt="0">
        <dgm:presLayoutVars>
          <dgm:dir/>
          <dgm:animLvl val="lvl"/>
          <dgm:resizeHandles val="exact"/>
        </dgm:presLayoutVars>
      </dgm:prSet>
      <dgm:spPr/>
    </dgm:pt>
    <dgm:pt modelId="{51294AE0-7AAA-4A4D-B8E6-5234E587E290}" type="pres">
      <dgm:prSet presAssocID="{3ACF9489-40E5-4D11-9E61-4ECD639ED789}" presName="linNode" presStyleCnt="0"/>
      <dgm:spPr/>
    </dgm:pt>
    <dgm:pt modelId="{4455CB09-EF74-054F-96E8-1F0A979D1280}" type="pres">
      <dgm:prSet presAssocID="{3ACF9489-40E5-4D11-9E61-4ECD639ED789}" presName="parentText" presStyleLbl="node1" presStyleIdx="0" presStyleCnt="4">
        <dgm:presLayoutVars>
          <dgm:chMax val="1"/>
          <dgm:bulletEnabled val="1"/>
        </dgm:presLayoutVars>
      </dgm:prSet>
      <dgm:spPr/>
    </dgm:pt>
    <dgm:pt modelId="{8E998523-5976-3142-AD0B-C095F32F60EC}" type="pres">
      <dgm:prSet presAssocID="{BCA1AD33-3441-440E-AFAB-E66E7C8CD814}" presName="sp" presStyleCnt="0"/>
      <dgm:spPr/>
    </dgm:pt>
    <dgm:pt modelId="{7845D55B-885F-F141-8594-88DE89A551DA}" type="pres">
      <dgm:prSet presAssocID="{1CFDEF7A-7761-443A-982F-F24A0C244CDF}" presName="linNode" presStyleCnt="0"/>
      <dgm:spPr/>
    </dgm:pt>
    <dgm:pt modelId="{031EDCFA-9D8D-0F4F-B63F-2AE03930614A}" type="pres">
      <dgm:prSet presAssocID="{1CFDEF7A-7761-443A-982F-F24A0C244CDF}" presName="parentText" presStyleLbl="node1" presStyleIdx="1" presStyleCnt="4">
        <dgm:presLayoutVars>
          <dgm:chMax val="1"/>
          <dgm:bulletEnabled val="1"/>
        </dgm:presLayoutVars>
      </dgm:prSet>
      <dgm:spPr/>
    </dgm:pt>
    <dgm:pt modelId="{626ED346-6408-4C49-8227-BF427BE498D3}" type="pres">
      <dgm:prSet presAssocID="{4340E50C-2BDA-4950-9CBA-AC0E253F4C2C}" presName="sp" presStyleCnt="0"/>
      <dgm:spPr/>
    </dgm:pt>
    <dgm:pt modelId="{19D2CE27-5D47-DE41-B954-F945AF9C8BE3}" type="pres">
      <dgm:prSet presAssocID="{0AB5AB8F-2607-47C5-B325-448C4D9461F6}" presName="linNode" presStyleCnt="0"/>
      <dgm:spPr/>
    </dgm:pt>
    <dgm:pt modelId="{8360B608-4153-2F47-8D60-4DE2D5571663}" type="pres">
      <dgm:prSet presAssocID="{0AB5AB8F-2607-47C5-B325-448C4D9461F6}" presName="parentText" presStyleLbl="node1" presStyleIdx="2" presStyleCnt="4">
        <dgm:presLayoutVars>
          <dgm:chMax val="1"/>
          <dgm:bulletEnabled val="1"/>
        </dgm:presLayoutVars>
      </dgm:prSet>
      <dgm:spPr/>
    </dgm:pt>
    <dgm:pt modelId="{050C23D3-B632-5F40-ABC2-00DD3301FD7E}" type="pres">
      <dgm:prSet presAssocID="{AE35741C-3463-4DF4-A41A-51697CC4E289}" presName="sp" presStyleCnt="0"/>
      <dgm:spPr/>
    </dgm:pt>
    <dgm:pt modelId="{742D32D7-884D-7C48-BDF9-4FF459CD0845}" type="pres">
      <dgm:prSet presAssocID="{7863EAAE-4F8E-4FF3-9298-60CD2EE7040D}" presName="linNode" presStyleCnt="0"/>
      <dgm:spPr/>
    </dgm:pt>
    <dgm:pt modelId="{D9F67B1C-16EB-7249-8404-3064D7F80FFA}" type="pres">
      <dgm:prSet presAssocID="{7863EAAE-4F8E-4FF3-9298-60CD2EE7040D}" presName="parentText" presStyleLbl="node1" presStyleIdx="3" presStyleCnt="4">
        <dgm:presLayoutVars>
          <dgm:chMax val="1"/>
          <dgm:bulletEnabled val="1"/>
        </dgm:presLayoutVars>
      </dgm:prSet>
      <dgm:spPr/>
    </dgm:pt>
  </dgm:ptLst>
  <dgm:cxnLst>
    <dgm:cxn modelId="{5771AF0C-20C8-4886-9A2A-81314028806F}" srcId="{83A56D4E-B08C-4F77-A319-CCF088C724D8}" destId="{1CFDEF7A-7761-443A-982F-F24A0C244CDF}" srcOrd="1" destOrd="0" parTransId="{50CBA3D2-FE0D-4EA6-A506-60454AEF8C42}" sibTransId="{4340E50C-2BDA-4950-9CBA-AC0E253F4C2C}"/>
    <dgm:cxn modelId="{67B3DB26-934D-44E7-BDAD-F0E500F69A1B}" srcId="{83A56D4E-B08C-4F77-A319-CCF088C724D8}" destId="{3ACF9489-40E5-4D11-9E61-4ECD639ED789}" srcOrd="0" destOrd="0" parTransId="{7E440FFC-8B95-4887-8755-3FB0C605BB94}" sibTransId="{BCA1AD33-3441-440E-AFAB-E66E7C8CD814}"/>
    <dgm:cxn modelId="{25F2D450-D691-DC4D-B117-C499959A60D0}" type="presOf" srcId="{83A56D4E-B08C-4F77-A319-CCF088C724D8}" destId="{A70AA716-61E6-DC4B-B371-16E272973D63}" srcOrd="0" destOrd="0" presId="urn:microsoft.com/office/officeart/2005/8/layout/vList5"/>
    <dgm:cxn modelId="{5190655D-CFA6-D042-B545-344DEA03E1EB}" type="presOf" srcId="{3ACF9489-40E5-4D11-9E61-4ECD639ED789}" destId="{4455CB09-EF74-054F-96E8-1F0A979D1280}" srcOrd="0" destOrd="0" presId="urn:microsoft.com/office/officeart/2005/8/layout/vList5"/>
    <dgm:cxn modelId="{A1FB2062-CB5F-4A8A-A21E-8A430D20E5C2}" srcId="{83A56D4E-B08C-4F77-A319-CCF088C724D8}" destId="{0AB5AB8F-2607-47C5-B325-448C4D9461F6}" srcOrd="2" destOrd="0" parTransId="{A7427FBB-9A21-44C1-95F4-CEA24CB03979}" sibTransId="{AE35741C-3463-4DF4-A41A-51697CC4E289}"/>
    <dgm:cxn modelId="{E6E25866-F6AD-4AB7-879D-E0115854DE82}" srcId="{83A56D4E-B08C-4F77-A319-CCF088C724D8}" destId="{7863EAAE-4F8E-4FF3-9298-60CD2EE7040D}" srcOrd="3" destOrd="0" parTransId="{6FF50234-E102-4DE3-8E98-09042620DA6D}" sibTransId="{0DE40DFA-E2C4-4D5C-B1C4-F5DE18D2E960}"/>
    <dgm:cxn modelId="{E3E7E17E-95E7-6248-8EB0-33320FF88A46}" type="presOf" srcId="{7863EAAE-4F8E-4FF3-9298-60CD2EE7040D}" destId="{D9F67B1C-16EB-7249-8404-3064D7F80FFA}" srcOrd="0" destOrd="0" presId="urn:microsoft.com/office/officeart/2005/8/layout/vList5"/>
    <dgm:cxn modelId="{0606489E-3AA0-D149-B5AB-0F63A3935E99}" type="presOf" srcId="{0AB5AB8F-2607-47C5-B325-448C4D9461F6}" destId="{8360B608-4153-2F47-8D60-4DE2D5571663}" srcOrd="0" destOrd="0" presId="urn:microsoft.com/office/officeart/2005/8/layout/vList5"/>
    <dgm:cxn modelId="{49186EFC-A1A0-D24F-8382-9FE9B7DFFD78}" type="presOf" srcId="{1CFDEF7A-7761-443A-982F-F24A0C244CDF}" destId="{031EDCFA-9D8D-0F4F-B63F-2AE03930614A}" srcOrd="0" destOrd="0" presId="urn:microsoft.com/office/officeart/2005/8/layout/vList5"/>
    <dgm:cxn modelId="{62177F54-513B-9340-812D-6A98961A834D}" type="presParOf" srcId="{A70AA716-61E6-DC4B-B371-16E272973D63}" destId="{51294AE0-7AAA-4A4D-B8E6-5234E587E290}" srcOrd="0" destOrd="0" presId="urn:microsoft.com/office/officeart/2005/8/layout/vList5"/>
    <dgm:cxn modelId="{3E8AD845-5D6F-7A46-8F0D-EA0915697AD1}" type="presParOf" srcId="{51294AE0-7AAA-4A4D-B8E6-5234E587E290}" destId="{4455CB09-EF74-054F-96E8-1F0A979D1280}" srcOrd="0" destOrd="0" presId="urn:microsoft.com/office/officeart/2005/8/layout/vList5"/>
    <dgm:cxn modelId="{F5B72975-9587-9E45-A9E2-2020D70C9306}" type="presParOf" srcId="{A70AA716-61E6-DC4B-B371-16E272973D63}" destId="{8E998523-5976-3142-AD0B-C095F32F60EC}" srcOrd="1" destOrd="0" presId="urn:microsoft.com/office/officeart/2005/8/layout/vList5"/>
    <dgm:cxn modelId="{F10EB432-F750-D540-82AA-37D4E63952F5}" type="presParOf" srcId="{A70AA716-61E6-DC4B-B371-16E272973D63}" destId="{7845D55B-885F-F141-8594-88DE89A551DA}" srcOrd="2" destOrd="0" presId="urn:microsoft.com/office/officeart/2005/8/layout/vList5"/>
    <dgm:cxn modelId="{ED9947F2-A536-9346-8FD4-C882274831A6}" type="presParOf" srcId="{7845D55B-885F-F141-8594-88DE89A551DA}" destId="{031EDCFA-9D8D-0F4F-B63F-2AE03930614A}" srcOrd="0" destOrd="0" presId="urn:microsoft.com/office/officeart/2005/8/layout/vList5"/>
    <dgm:cxn modelId="{3B631242-8E5C-E247-89DC-A1776AD5C2F5}" type="presParOf" srcId="{A70AA716-61E6-DC4B-B371-16E272973D63}" destId="{626ED346-6408-4C49-8227-BF427BE498D3}" srcOrd="3" destOrd="0" presId="urn:microsoft.com/office/officeart/2005/8/layout/vList5"/>
    <dgm:cxn modelId="{492224FB-9D39-E34E-B377-42E6CE608306}" type="presParOf" srcId="{A70AA716-61E6-DC4B-B371-16E272973D63}" destId="{19D2CE27-5D47-DE41-B954-F945AF9C8BE3}" srcOrd="4" destOrd="0" presId="urn:microsoft.com/office/officeart/2005/8/layout/vList5"/>
    <dgm:cxn modelId="{E5063E61-D7DD-3A4C-BCEB-CDC4558A4C73}" type="presParOf" srcId="{19D2CE27-5D47-DE41-B954-F945AF9C8BE3}" destId="{8360B608-4153-2F47-8D60-4DE2D5571663}" srcOrd="0" destOrd="0" presId="urn:microsoft.com/office/officeart/2005/8/layout/vList5"/>
    <dgm:cxn modelId="{F628017B-ADF8-6C44-8CB8-7D31F759C90D}" type="presParOf" srcId="{A70AA716-61E6-DC4B-B371-16E272973D63}" destId="{050C23D3-B632-5F40-ABC2-00DD3301FD7E}" srcOrd="5" destOrd="0" presId="urn:microsoft.com/office/officeart/2005/8/layout/vList5"/>
    <dgm:cxn modelId="{709D330D-CA30-0542-832E-18299CAA0D9E}" type="presParOf" srcId="{A70AA716-61E6-DC4B-B371-16E272973D63}" destId="{742D32D7-884D-7C48-BDF9-4FF459CD0845}" srcOrd="6" destOrd="0" presId="urn:microsoft.com/office/officeart/2005/8/layout/vList5"/>
    <dgm:cxn modelId="{957EAF18-A77B-FE4D-B5F2-1E05E217A3A9}" type="presParOf" srcId="{742D32D7-884D-7C48-BDF9-4FF459CD0845}" destId="{D9F67B1C-16EB-7249-8404-3064D7F80FF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084DE-BCAD-4EF4-AE0E-9F66D05B4DA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0761741-F9E8-4715-9BCE-2CE7566823CD}">
      <dgm:prSet/>
      <dgm:spPr/>
      <dgm:t>
        <a:bodyPr/>
        <a:lstStyle/>
        <a:p>
          <a:pPr>
            <a:lnSpc>
              <a:spcPct val="100000"/>
            </a:lnSpc>
          </a:pPr>
          <a:r>
            <a:rPr lang="en-US"/>
            <a:t>Need to show the consumer just what want &amp; when </a:t>
          </a:r>
        </a:p>
      </dgm:t>
    </dgm:pt>
    <dgm:pt modelId="{3A1DFDF0-4068-40A1-AE4A-ED9442C02BE0}" type="parTrans" cxnId="{04D27DD7-3303-4B67-9591-0A9D11A287C2}">
      <dgm:prSet/>
      <dgm:spPr/>
      <dgm:t>
        <a:bodyPr/>
        <a:lstStyle/>
        <a:p>
          <a:endParaRPr lang="en-US"/>
        </a:p>
      </dgm:t>
    </dgm:pt>
    <dgm:pt modelId="{FD802312-0BB0-4F4D-AADE-C3D380C6E524}" type="sibTrans" cxnId="{04D27DD7-3303-4B67-9591-0A9D11A287C2}">
      <dgm:prSet/>
      <dgm:spPr/>
      <dgm:t>
        <a:bodyPr/>
        <a:lstStyle/>
        <a:p>
          <a:pPr>
            <a:lnSpc>
              <a:spcPct val="100000"/>
            </a:lnSpc>
          </a:pPr>
          <a:endParaRPr lang="en-US"/>
        </a:p>
      </dgm:t>
    </dgm:pt>
    <dgm:pt modelId="{90E0F5EF-E807-4273-BA51-884BE3C5B2F9}">
      <dgm:prSet/>
      <dgm:spPr/>
      <dgm:t>
        <a:bodyPr/>
        <a:lstStyle/>
        <a:p>
          <a:pPr>
            <a:lnSpc>
              <a:spcPct val="100000"/>
            </a:lnSpc>
          </a:pPr>
          <a:r>
            <a:rPr lang="en-US" dirty="0"/>
            <a:t>Best way to keep users engaged is to create an environment to which they can relate </a:t>
          </a:r>
        </a:p>
      </dgm:t>
    </dgm:pt>
    <dgm:pt modelId="{707392E5-8E51-423A-8631-551460A4CBE6}" type="parTrans" cxnId="{0DD12BAF-D563-48F5-8FCF-246C55167DF4}">
      <dgm:prSet/>
      <dgm:spPr/>
      <dgm:t>
        <a:bodyPr/>
        <a:lstStyle/>
        <a:p>
          <a:endParaRPr lang="en-US"/>
        </a:p>
      </dgm:t>
    </dgm:pt>
    <dgm:pt modelId="{A6E205FB-606E-4F0D-A7CA-57B71826E2D9}" type="sibTrans" cxnId="{0DD12BAF-D563-48F5-8FCF-246C55167DF4}">
      <dgm:prSet/>
      <dgm:spPr/>
      <dgm:t>
        <a:bodyPr/>
        <a:lstStyle/>
        <a:p>
          <a:pPr>
            <a:lnSpc>
              <a:spcPct val="100000"/>
            </a:lnSpc>
          </a:pPr>
          <a:endParaRPr lang="en-US"/>
        </a:p>
      </dgm:t>
    </dgm:pt>
    <dgm:pt modelId="{DA010AFD-B08F-4A65-81DC-2E659877215E}">
      <dgm:prSet/>
      <dgm:spPr/>
      <dgm:t>
        <a:bodyPr/>
        <a:lstStyle/>
        <a:p>
          <a:pPr>
            <a:lnSpc>
              <a:spcPct val="100000"/>
            </a:lnSpc>
          </a:pPr>
          <a:r>
            <a:rPr lang="en-US" dirty="0"/>
            <a:t>They should feel in place on our platform  </a:t>
          </a:r>
        </a:p>
      </dgm:t>
    </dgm:pt>
    <dgm:pt modelId="{5C22DD8B-2262-40C9-89A9-F8250ECAF7F5}" type="parTrans" cxnId="{7AD8034F-6874-42EA-8645-2577B4A2F2AD}">
      <dgm:prSet/>
      <dgm:spPr/>
      <dgm:t>
        <a:bodyPr/>
        <a:lstStyle/>
        <a:p>
          <a:endParaRPr lang="en-US"/>
        </a:p>
      </dgm:t>
    </dgm:pt>
    <dgm:pt modelId="{A0EA3BEC-DFC3-41D6-B053-B8F46975E298}" type="sibTrans" cxnId="{7AD8034F-6874-42EA-8645-2577B4A2F2AD}">
      <dgm:prSet/>
      <dgm:spPr/>
      <dgm:t>
        <a:bodyPr/>
        <a:lstStyle/>
        <a:p>
          <a:pPr>
            <a:lnSpc>
              <a:spcPct val="100000"/>
            </a:lnSpc>
          </a:pPr>
          <a:endParaRPr lang="en-US"/>
        </a:p>
      </dgm:t>
    </dgm:pt>
    <dgm:pt modelId="{C8CB849E-4CE0-48C8-AE72-C06B195A041B}">
      <dgm:prSet/>
      <dgm:spPr/>
      <dgm:t>
        <a:bodyPr/>
        <a:lstStyle/>
        <a:p>
          <a:pPr>
            <a:lnSpc>
              <a:spcPct val="100000"/>
            </a:lnSpc>
          </a:pPr>
          <a:r>
            <a:rPr lang="en-US"/>
            <a:t>Hyper-relevance=Hyper-connectivity </a:t>
          </a:r>
        </a:p>
      </dgm:t>
    </dgm:pt>
    <dgm:pt modelId="{E6B93495-69E0-4E02-9C5C-909BCC59B38D}" type="parTrans" cxnId="{6C043410-36AF-4CD2-AFC8-B40BBAC37414}">
      <dgm:prSet/>
      <dgm:spPr/>
      <dgm:t>
        <a:bodyPr/>
        <a:lstStyle/>
        <a:p>
          <a:endParaRPr lang="en-US"/>
        </a:p>
      </dgm:t>
    </dgm:pt>
    <dgm:pt modelId="{62F98BA8-B0E3-4043-95A4-76B4E8CD736F}" type="sibTrans" cxnId="{6C043410-36AF-4CD2-AFC8-B40BBAC37414}">
      <dgm:prSet/>
      <dgm:spPr/>
      <dgm:t>
        <a:bodyPr/>
        <a:lstStyle/>
        <a:p>
          <a:endParaRPr lang="en-US"/>
        </a:p>
      </dgm:t>
    </dgm:pt>
    <dgm:pt modelId="{8559AF65-76B0-4550-BBDF-B98DDF90AEB8}" type="pres">
      <dgm:prSet presAssocID="{B77084DE-BCAD-4EF4-AE0E-9F66D05B4DA2}" presName="root" presStyleCnt="0">
        <dgm:presLayoutVars>
          <dgm:dir/>
          <dgm:resizeHandles val="exact"/>
        </dgm:presLayoutVars>
      </dgm:prSet>
      <dgm:spPr/>
    </dgm:pt>
    <dgm:pt modelId="{09753043-9C28-46FC-9E1A-1D5DB29E7179}" type="pres">
      <dgm:prSet presAssocID="{B77084DE-BCAD-4EF4-AE0E-9F66D05B4DA2}" presName="container" presStyleCnt="0">
        <dgm:presLayoutVars>
          <dgm:dir/>
          <dgm:resizeHandles val="exact"/>
        </dgm:presLayoutVars>
      </dgm:prSet>
      <dgm:spPr/>
    </dgm:pt>
    <dgm:pt modelId="{BD9E1AE7-5005-468A-BB4A-E7FA8C869469}" type="pres">
      <dgm:prSet presAssocID="{40761741-F9E8-4715-9BCE-2CE7566823CD}" presName="compNode" presStyleCnt="0"/>
      <dgm:spPr/>
    </dgm:pt>
    <dgm:pt modelId="{560A1398-6D5C-4E07-B088-D2363351D14A}" type="pres">
      <dgm:prSet presAssocID="{40761741-F9E8-4715-9BCE-2CE7566823CD}" presName="iconBgRect" presStyleLbl="bgShp" presStyleIdx="0" presStyleCnt="4"/>
      <dgm:spPr/>
    </dgm:pt>
    <dgm:pt modelId="{20E871BA-ACA2-43D6-BDD0-7423B1D34381}" type="pres">
      <dgm:prSet presAssocID="{40761741-F9E8-4715-9BCE-2CE7566823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vertising"/>
        </a:ext>
      </dgm:extLst>
    </dgm:pt>
    <dgm:pt modelId="{9029BF1A-7045-46A5-BC2B-C7ABD1A0BF71}" type="pres">
      <dgm:prSet presAssocID="{40761741-F9E8-4715-9BCE-2CE7566823CD}" presName="spaceRect" presStyleCnt="0"/>
      <dgm:spPr/>
    </dgm:pt>
    <dgm:pt modelId="{62DDAAF4-6DE7-44DB-B381-D3255BE2846A}" type="pres">
      <dgm:prSet presAssocID="{40761741-F9E8-4715-9BCE-2CE7566823CD}" presName="textRect" presStyleLbl="revTx" presStyleIdx="0" presStyleCnt="4">
        <dgm:presLayoutVars>
          <dgm:chMax val="1"/>
          <dgm:chPref val="1"/>
        </dgm:presLayoutVars>
      </dgm:prSet>
      <dgm:spPr/>
    </dgm:pt>
    <dgm:pt modelId="{61C1AD24-70B3-41C1-A404-60C22C514484}" type="pres">
      <dgm:prSet presAssocID="{FD802312-0BB0-4F4D-AADE-C3D380C6E524}" presName="sibTrans" presStyleLbl="sibTrans2D1" presStyleIdx="0" presStyleCnt="0"/>
      <dgm:spPr/>
    </dgm:pt>
    <dgm:pt modelId="{738A6568-F14E-478E-8E63-C6210481A555}" type="pres">
      <dgm:prSet presAssocID="{90E0F5EF-E807-4273-BA51-884BE3C5B2F9}" presName="compNode" presStyleCnt="0"/>
      <dgm:spPr/>
    </dgm:pt>
    <dgm:pt modelId="{F48A488F-FECA-4CF8-AE68-21126661E249}" type="pres">
      <dgm:prSet presAssocID="{90E0F5EF-E807-4273-BA51-884BE3C5B2F9}" presName="iconBgRect" presStyleLbl="bgShp" presStyleIdx="1" presStyleCnt="4"/>
      <dgm:spPr/>
    </dgm:pt>
    <dgm:pt modelId="{00933D4B-2776-4D68-87D6-663319EFF6A4}" type="pres">
      <dgm:prSet presAssocID="{90E0F5EF-E807-4273-BA51-884BE3C5B2F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919B4019-8C0B-4244-9607-E9B63B649426}" type="pres">
      <dgm:prSet presAssocID="{90E0F5EF-E807-4273-BA51-884BE3C5B2F9}" presName="spaceRect" presStyleCnt="0"/>
      <dgm:spPr/>
    </dgm:pt>
    <dgm:pt modelId="{6D5E7C2B-4592-4503-9C6B-E62E55D01D0F}" type="pres">
      <dgm:prSet presAssocID="{90E0F5EF-E807-4273-BA51-884BE3C5B2F9}" presName="textRect" presStyleLbl="revTx" presStyleIdx="1" presStyleCnt="4">
        <dgm:presLayoutVars>
          <dgm:chMax val="1"/>
          <dgm:chPref val="1"/>
        </dgm:presLayoutVars>
      </dgm:prSet>
      <dgm:spPr/>
    </dgm:pt>
    <dgm:pt modelId="{8AAC233B-1560-4F58-9102-514466A67E5C}" type="pres">
      <dgm:prSet presAssocID="{A6E205FB-606E-4F0D-A7CA-57B71826E2D9}" presName="sibTrans" presStyleLbl="sibTrans2D1" presStyleIdx="0" presStyleCnt="0"/>
      <dgm:spPr/>
    </dgm:pt>
    <dgm:pt modelId="{7BB8C092-B9FF-477E-B320-16ED77E2AD25}" type="pres">
      <dgm:prSet presAssocID="{DA010AFD-B08F-4A65-81DC-2E659877215E}" presName="compNode" presStyleCnt="0"/>
      <dgm:spPr/>
    </dgm:pt>
    <dgm:pt modelId="{EAA95087-B7DD-4CB7-A549-44E4E573A84D}" type="pres">
      <dgm:prSet presAssocID="{DA010AFD-B08F-4A65-81DC-2E659877215E}" presName="iconBgRect" presStyleLbl="bgShp" presStyleIdx="2" presStyleCnt="4"/>
      <dgm:spPr/>
    </dgm:pt>
    <dgm:pt modelId="{449724FD-C2C4-4C51-BBD4-EEE3CE553EB7}" type="pres">
      <dgm:prSet presAssocID="{DA010AFD-B08F-4A65-81DC-2E65987721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6A23FD9C-FCEC-4080-9249-CD932B1B90AC}" type="pres">
      <dgm:prSet presAssocID="{DA010AFD-B08F-4A65-81DC-2E659877215E}" presName="spaceRect" presStyleCnt="0"/>
      <dgm:spPr/>
    </dgm:pt>
    <dgm:pt modelId="{8AE1421B-FD3F-4661-AF5E-2F16A4B2CD60}" type="pres">
      <dgm:prSet presAssocID="{DA010AFD-B08F-4A65-81DC-2E659877215E}" presName="textRect" presStyleLbl="revTx" presStyleIdx="2" presStyleCnt="4">
        <dgm:presLayoutVars>
          <dgm:chMax val="1"/>
          <dgm:chPref val="1"/>
        </dgm:presLayoutVars>
      </dgm:prSet>
      <dgm:spPr/>
    </dgm:pt>
    <dgm:pt modelId="{B28D8E8E-4D9E-4CBD-9912-CD8390298086}" type="pres">
      <dgm:prSet presAssocID="{A0EA3BEC-DFC3-41D6-B053-B8F46975E298}" presName="sibTrans" presStyleLbl="sibTrans2D1" presStyleIdx="0" presStyleCnt="0"/>
      <dgm:spPr/>
    </dgm:pt>
    <dgm:pt modelId="{82B5CF9E-4763-47E1-9F30-3854E6361685}" type="pres">
      <dgm:prSet presAssocID="{C8CB849E-4CE0-48C8-AE72-C06B195A041B}" presName="compNode" presStyleCnt="0"/>
      <dgm:spPr/>
    </dgm:pt>
    <dgm:pt modelId="{393B406A-D13F-4449-98E7-0CA22EF946C7}" type="pres">
      <dgm:prSet presAssocID="{C8CB849E-4CE0-48C8-AE72-C06B195A041B}" presName="iconBgRect" presStyleLbl="bgShp" presStyleIdx="3" presStyleCnt="4"/>
      <dgm:spPr/>
    </dgm:pt>
    <dgm:pt modelId="{86533FE4-4039-454A-9880-E76176618E4F}" type="pres">
      <dgm:prSet presAssocID="{C8CB849E-4CE0-48C8-AE72-C06B195A041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dd"/>
        </a:ext>
      </dgm:extLst>
    </dgm:pt>
    <dgm:pt modelId="{FB9E28FA-4088-4772-A10C-6ACA874F1818}" type="pres">
      <dgm:prSet presAssocID="{C8CB849E-4CE0-48C8-AE72-C06B195A041B}" presName="spaceRect" presStyleCnt="0"/>
      <dgm:spPr/>
    </dgm:pt>
    <dgm:pt modelId="{9117AD2C-11C8-470A-AA95-470F0EF8E7E1}" type="pres">
      <dgm:prSet presAssocID="{C8CB849E-4CE0-48C8-AE72-C06B195A041B}" presName="textRect" presStyleLbl="revTx" presStyleIdx="3" presStyleCnt="4">
        <dgm:presLayoutVars>
          <dgm:chMax val="1"/>
          <dgm:chPref val="1"/>
        </dgm:presLayoutVars>
      </dgm:prSet>
      <dgm:spPr/>
    </dgm:pt>
  </dgm:ptLst>
  <dgm:cxnLst>
    <dgm:cxn modelId="{BD267E04-7468-6D40-AAFC-94FD6644F3CF}" type="presOf" srcId="{B77084DE-BCAD-4EF4-AE0E-9F66D05B4DA2}" destId="{8559AF65-76B0-4550-BBDF-B98DDF90AEB8}" srcOrd="0" destOrd="0" presId="urn:microsoft.com/office/officeart/2018/2/layout/IconCircleList"/>
    <dgm:cxn modelId="{C89C8705-76AA-6B4A-963B-4B53817AF955}" type="presOf" srcId="{FD802312-0BB0-4F4D-AADE-C3D380C6E524}" destId="{61C1AD24-70B3-41C1-A404-60C22C514484}" srcOrd="0" destOrd="0" presId="urn:microsoft.com/office/officeart/2018/2/layout/IconCircleList"/>
    <dgm:cxn modelId="{6C043410-36AF-4CD2-AFC8-B40BBAC37414}" srcId="{B77084DE-BCAD-4EF4-AE0E-9F66D05B4DA2}" destId="{C8CB849E-4CE0-48C8-AE72-C06B195A041B}" srcOrd="3" destOrd="0" parTransId="{E6B93495-69E0-4E02-9C5C-909BCC59B38D}" sibTransId="{62F98BA8-B0E3-4043-95A4-76B4E8CD736F}"/>
    <dgm:cxn modelId="{8786BA20-1B27-9749-B748-57BED3CA7D07}" type="presOf" srcId="{C8CB849E-4CE0-48C8-AE72-C06B195A041B}" destId="{9117AD2C-11C8-470A-AA95-470F0EF8E7E1}" srcOrd="0" destOrd="0" presId="urn:microsoft.com/office/officeart/2018/2/layout/IconCircleList"/>
    <dgm:cxn modelId="{B6DDBB2B-5FBB-F842-BF54-0CC988FCDDD1}" type="presOf" srcId="{40761741-F9E8-4715-9BCE-2CE7566823CD}" destId="{62DDAAF4-6DE7-44DB-B381-D3255BE2846A}" srcOrd="0" destOrd="0" presId="urn:microsoft.com/office/officeart/2018/2/layout/IconCircleList"/>
    <dgm:cxn modelId="{F5983D48-60BE-6144-AF38-3530CA929A0E}" type="presOf" srcId="{90E0F5EF-E807-4273-BA51-884BE3C5B2F9}" destId="{6D5E7C2B-4592-4503-9C6B-E62E55D01D0F}" srcOrd="0" destOrd="0" presId="urn:microsoft.com/office/officeart/2018/2/layout/IconCircleList"/>
    <dgm:cxn modelId="{8A180C4C-C7C2-D842-99B6-AE780BD42587}" type="presOf" srcId="{A0EA3BEC-DFC3-41D6-B053-B8F46975E298}" destId="{B28D8E8E-4D9E-4CBD-9912-CD8390298086}" srcOrd="0" destOrd="0" presId="urn:microsoft.com/office/officeart/2018/2/layout/IconCircleList"/>
    <dgm:cxn modelId="{7AD8034F-6874-42EA-8645-2577B4A2F2AD}" srcId="{B77084DE-BCAD-4EF4-AE0E-9F66D05B4DA2}" destId="{DA010AFD-B08F-4A65-81DC-2E659877215E}" srcOrd="2" destOrd="0" parTransId="{5C22DD8B-2262-40C9-89A9-F8250ECAF7F5}" sibTransId="{A0EA3BEC-DFC3-41D6-B053-B8F46975E298}"/>
    <dgm:cxn modelId="{CC03C970-6BC6-6C4B-8D48-EBEF192A4376}" type="presOf" srcId="{A6E205FB-606E-4F0D-A7CA-57B71826E2D9}" destId="{8AAC233B-1560-4F58-9102-514466A67E5C}" srcOrd="0" destOrd="0" presId="urn:microsoft.com/office/officeart/2018/2/layout/IconCircleList"/>
    <dgm:cxn modelId="{234C4E7D-C4C8-0543-82C7-DF1E64843597}" type="presOf" srcId="{DA010AFD-B08F-4A65-81DC-2E659877215E}" destId="{8AE1421B-FD3F-4661-AF5E-2F16A4B2CD60}" srcOrd="0" destOrd="0" presId="urn:microsoft.com/office/officeart/2018/2/layout/IconCircleList"/>
    <dgm:cxn modelId="{0DD12BAF-D563-48F5-8FCF-246C55167DF4}" srcId="{B77084DE-BCAD-4EF4-AE0E-9F66D05B4DA2}" destId="{90E0F5EF-E807-4273-BA51-884BE3C5B2F9}" srcOrd="1" destOrd="0" parTransId="{707392E5-8E51-423A-8631-551460A4CBE6}" sibTransId="{A6E205FB-606E-4F0D-A7CA-57B71826E2D9}"/>
    <dgm:cxn modelId="{04D27DD7-3303-4B67-9591-0A9D11A287C2}" srcId="{B77084DE-BCAD-4EF4-AE0E-9F66D05B4DA2}" destId="{40761741-F9E8-4715-9BCE-2CE7566823CD}" srcOrd="0" destOrd="0" parTransId="{3A1DFDF0-4068-40A1-AE4A-ED9442C02BE0}" sibTransId="{FD802312-0BB0-4F4D-AADE-C3D380C6E524}"/>
    <dgm:cxn modelId="{5DFC183E-435C-6E41-8391-F4B2A0360956}" type="presParOf" srcId="{8559AF65-76B0-4550-BBDF-B98DDF90AEB8}" destId="{09753043-9C28-46FC-9E1A-1D5DB29E7179}" srcOrd="0" destOrd="0" presId="urn:microsoft.com/office/officeart/2018/2/layout/IconCircleList"/>
    <dgm:cxn modelId="{42857D57-D7ED-E749-9678-51C1C496D9BC}" type="presParOf" srcId="{09753043-9C28-46FC-9E1A-1D5DB29E7179}" destId="{BD9E1AE7-5005-468A-BB4A-E7FA8C869469}" srcOrd="0" destOrd="0" presId="urn:microsoft.com/office/officeart/2018/2/layout/IconCircleList"/>
    <dgm:cxn modelId="{296029F9-E970-2F4D-8A9A-479171C7E544}" type="presParOf" srcId="{BD9E1AE7-5005-468A-BB4A-E7FA8C869469}" destId="{560A1398-6D5C-4E07-B088-D2363351D14A}" srcOrd="0" destOrd="0" presId="urn:microsoft.com/office/officeart/2018/2/layout/IconCircleList"/>
    <dgm:cxn modelId="{076EE269-490E-4F4D-933C-6D4EBC91BB90}" type="presParOf" srcId="{BD9E1AE7-5005-468A-BB4A-E7FA8C869469}" destId="{20E871BA-ACA2-43D6-BDD0-7423B1D34381}" srcOrd="1" destOrd="0" presId="urn:microsoft.com/office/officeart/2018/2/layout/IconCircleList"/>
    <dgm:cxn modelId="{5741D667-523B-B54A-99FD-E938787BC21F}" type="presParOf" srcId="{BD9E1AE7-5005-468A-BB4A-E7FA8C869469}" destId="{9029BF1A-7045-46A5-BC2B-C7ABD1A0BF71}" srcOrd="2" destOrd="0" presId="urn:microsoft.com/office/officeart/2018/2/layout/IconCircleList"/>
    <dgm:cxn modelId="{A8C5191D-DB7B-6F42-A4FA-694677F7F767}" type="presParOf" srcId="{BD9E1AE7-5005-468A-BB4A-E7FA8C869469}" destId="{62DDAAF4-6DE7-44DB-B381-D3255BE2846A}" srcOrd="3" destOrd="0" presId="urn:microsoft.com/office/officeart/2018/2/layout/IconCircleList"/>
    <dgm:cxn modelId="{45099BE0-9E44-3A4E-BF62-BB13B30D91FE}" type="presParOf" srcId="{09753043-9C28-46FC-9E1A-1D5DB29E7179}" destId="{61C1AD24-70B3-41C1-A404-60C22C514484}" srcOrd="1" destOrd="0" presId="urn:microsoft.com/office/officeart/2018/2/layout/IconCircleList"/>
    <dgm:cxn modelId="{33391309-0CE8-2044-9AAE-FA9F372A73BF}" type="presParOf" srcId="{09753043-9C28-46FC-9E1A-1D5DB29E7179}" destId="{738A6568-F14E-478E-8E63-C6210481A555}" srcOrd="2" destOrd="0" presId="urn:microsoft.com/office/officeart/2018/2/layout/IconCircleList"/>
    <dgm:cxn modelId="{E1A18008-32F3-B94E-9EF7-0E31F8FCE2EE}" type="presParOf" srcId="{738A6568-F14E-478E-8E63-C6210481A555}" destId="{F48A488F-FECA-4CF8-AE68-21126661E249}" srcOrd="0" destOrd="0" presId="urn:microsoft.com/office/officeart/2018/2/layout/IconCircleList"/>
    <dgm:cxn modelId="{BDAE319F-7062-114D-BAB2-871D6B1957F9}" type="presParOf" srcId="{738A6568-F14E-478E-8E63-C6210481A555}" destId="{00933D4B-2776-4D68-87D6-663319EFF6A4}" srcOrd="1" destOrd="0" presId="urn:microsoft.com/office/officeart/2018/2/layout/IconCircleList"/>
    <dgm:cxn modelId="{ED4F02B7-F72A-834C-BDC4-96BB496DA181}" type="presParOf" srcId="{738A6568-F14E-478E-8E63-C6210481A555}" destId="{919B4019-8C0B-4244-9607-E9B63B649426}" srcOrd="2" destOrd="0" presId="urn:microsoft.com/office/officeart/2018/2/layout/IconCircleList"/>
    <dgm:cxn modelId="{BF1E5D42-9B87-4047-AAF0-716BD5BE59AC}" type="presParOf" srcId="{738A6568-F14E-478E-8E63-C6210481A555}" destId="{6D5E7C2B-4592-4503-9C6B-E62E55D01D0F}" srcOrd="3" destOrd="0" presId="urn:microsoft.com/office/officeart/2018/2/layout/IconCircleList"/>
    <dgm:cxn modelId="{168CA9A0-48BF-7E46-9CD7-C3B8479318CE}" type="presParOf" srcId="{09753043-9C28-46FC-9E1A-1D5DB29E7179}" destId="{8AAC233B-1560-4F58-9102-514466A67E5C}" srcOrd="3" destOrd="0" presId="urn:microsoft.com/office/officeart/2018/2/layout/IconCircleList"/>
    <dgm:cxn modelId="{4DF18956-96A3-2248-B9FF-378524EA7D62}" type="presParOf" srcId="{09753043-9C28-46FC-9E1A-1D5DB29E7179}" destId="{7BB8C092-B9FF-477E-B320-16ED77E2AD25}" srcOrd="4" destOrd="0" presId="urn:microsoft.com/office/officeart/2018/2/layout/IconCircleList"/>
    <dgm:cxn modelId="{FECD0081-7F57-6041-8823-75C3B1B77F60}" type="presParOf" srcId="{7BB8C092-B9FF-477E-B320-16ED77E2AD25}" destId="{EAA95087-B7DD-4CB7-A549-44E4E573A84D}" srcOrd="0" destOrd="0" presId="urn:microsoft.com/office/officeart/2018/2/layout/IconCircleList"/>
    <dgm:cxn modelId="{112D3C52-CC9E-D049-87F6-A1BB28C6EC07}" type="presParOf" srcId="{7BB8C092-B9FF-477E-B320-16ED77E2AD25}" destId="{449724FD-C2C4-4C51-BBD4-EEE3CE553EB7}" srcOrd="1" destOrd="0" presId="urn:microsoft.com/office/officeart/2018/2/layout/IconCircleList"/>
    <dgm:cxn modelId="{90877F15-8717-E24D-97C2-03EF562B7A42}" type="presParOf" srcId="{7BB8C092-B9FF-477E-B320-16ED77E2AD25}" destId="{6A23FD9C-FCEC-4080-9249-CD932B1B90AC}" srcOrd="2" destOrd="0" presId="urn:microsoft.com/office/officeart/2018/2/layout/IconCircleList"/>
    <dgm:cxn modelId="{526C0379-E6C7-524C-92CA-ACC59149CA79}" type="presParOf" srcId="{7BB8C092-B9FF-477E-B320-16ED77E2AD25}" destId="{8AE1421B-FD3F-4661-AF5E-2F16A4B2CD60}" srcOrd="3" destOrd="0" presId="urn:microsoft.com/office/officeart/2018/2/layout/IconCircleList"/>
    <dgm:cxn modelId="{EEA3E7C4-7BF7-4F46-B82B-E6F2B22F4BE6}" type="presParOf" srcId="{09753043-9C28-46FC-9E1A-1D5DB29E7179}" destId="{B28D8E8E-4D9E-4CBD-9912-CD8390298086}" srcOrd="5" destOrd="0" presId="urn:microsoft.com/office/officeart/2018/2/layout/IconCircleList"/>
    <dgm:cxn modelId="{F6B9D974-C2C4-134A-9DEA-C28C0CDDB5A1}" type="presParOf" srcId="{09753043-9C28-46FC-9E1A-1D5DB29E7179}" destId="{82B5CF9E-4763-47E1-9F30-3854E6361685}" srcOrd="6" destOrd="0" presId="urn:microsoft.com/office/officeart/2018/2/layout/IconCircleList"/>
    <dgm:cxn modelId="{B446ABB1-CCFD-FB4C-A1E2-0A321C577F37}" type="presParOf" srcId="{82B5CF9E-4763-47E1-9F30-3854E6361685}" destId="{393B406A-D13F-4449-98E7-0CA22EF946C7}" srcOrd="0" destOrd="0" presId="urn:microsoft.com/office/officeart/2018/2/layout/IconCircleList"/>
    <dgm:cxn modelId="{C35A1C4E-95F7-6E4C-A5AE-3BAD1D4CE51F}" type="presParOf" srcId="{82B5CF9E-4763-47E1-9F30-3854E6361685}" destId="{86533FE4-4039-454A-9880-E76176618E4F}" srcOrd="1" destOrd="0" presId="urn:microsoft.com/office/officeart/2018/2/layout/IconCircleList"/>
    <dgm:cxn modelId="{C91D5E86-1DF0-3643-8D76-AFBB3805C800}" type="presParOf" srcId="{82B5CF9E-4763-47E1-9F30-3854E6361685}" destId="{FB9E28FA-4088-4772-A10C-6ACA874F1818}" srcOrd="2" destOrd="0" presId="urn:microsoft.com/office/officeart/2018/2/layout/IconCircleList"/>
    <dgm:cxn modelId="{E947E1D1-444A-C447-84C0-A4B7FC68A882}" type="presParOf" srcId="{82B5CF9E-4763-47E1-9F30-3854E6361685}" destId="{9117AD2C-11C8-470A-AA95-470F0EF8E7E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B061B-2207-E547-9F9C-AE7A0DF7987A}">
      <dsp:nvSpPr>
        <dsp:cNvPr id="0" name=""/>
        <dsp:cNvSpPr/>
      </dsp:nvSpPr>
      <dsp:spPr>
        <a:xfrm>
          <a:off x="0" y="90"/>
          <a:ext cx="6967728" cy="13425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Critically analyzing one of Gen’z favorite platform : Snapchat</a:t>
          </a:r>
        </a:p>
      </dsp:txBody>
      <dsp:txXfrm>
        <a:off x="65539" y="65629"/>
        <a:ext cx="6836650" cy="1211496"/>
      </dsp:txXfrm>
    </dsp:sp>
    <dsp:sp modelId="{5794E108-E577-3E42-8AD0-0438A6C74FD2}">
      <dsp:nvSpPr>
        <dsp:cNvPr id="0" name=""/>
        <dsp:cNvSpPr/>
      </dsp:nvSpPr>
      <dsp:spPr>
        <a:xfrm>
          <a:off x="0" y="1411785"/>
          <a:ext cx="6967728" cy="13425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Conducting a ‘walkthrough’ of snapchat </a:t>
          </a:r>
        </a:p>
      </dsp:txBody>
      <dsp:txXfrm>
        <a:off x="65539" y="1477324"/>
        <a:ext cx="6836650" cy="1211496"/>
      </dsp:txXfrm>
    </dsp:sp>
    <dsp:sp modelId="{C680B9BA-82A9-D44E-8FEE-9F5F57290D52}">
      <dsp:nvSpPr>
        <dsp:cNvPr id="0" name=""/>
        <dsp:cNvSpPr/>
      </dsp:nvSpPr>
      <dsp:spPr>
        <a:xfrm>
          <a:off x="0" y="2823480"/>
          <a:ext cx="6967728" cy="134257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Looking for UI features and engagement activities of the app which make it unique and addictive </a:t>
          </a:r>
        </a:p>
      </dsp:txBody>
      <dsp:txXfrm>
        <a:off x="65539" y="2889019"/>
        <a:ext cx="6836650" cy="1211496"/>
      </dsp:txXfrm>
    </dsp:sp>
    <dsp:sp modelId="{B9E4A3C6-75F5-564A-9AF2-5D381217F92A}">
      <dsp:nvSpPr>
        <dsp:cNvPr id="0" name=""/>
        <dsp:cNvSpPr/>
      </dsp:nvSpPr>
      <dsp:spPr>
        <a:xfrm>
          <a:off x="0" y="4235175"/>
          <a:ext cx="6967728" cy="13425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Additional: How snapchat is adopting to the metaverse </a:t>
          </a:r>
        </a:p>
      </dsp:txBody>
      <dsp:txXfrm>
        <a:off x="65539" y="4300714"/>
        <a:ext cx="6836650" cy="1211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4841D-28CA-014F-8913-235E113F2657}">
      <dsp:nvSpPr>
        <dsp:cNvPr id="0" name=""/>
        <dsp:cNvSpPr/>
      </dsp:nvSpPr>
      <dsp:spPr>
        <a:xfrm>
          <a:off x="3080" y="59012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Snapchat has successfully created social eco-system of a ‘second life’</a:t>
          </a:r>
        </a:p>
      </dsp:txBody>
      <dsp:txXfrm>
        <a:off x="3080" y="590125"/>
        <a:ext cx="2444055" cy="1466433"/>
      </dsp:txXfrm>
    </dsp:sp>
    <dsp:sp modelId="{251AD6C3-E1B8-1A45-AFD2-02E1BADEEBBC}">
      <dsp:nvSpPr>
        <dsp:cNvPr id="0" name=""/>
        <dsp:cNvSpPr/>
      </dsp:nvSpPr>
      <dsp:spPr>
        <a:xfrm>
          <a:off x="2691541" y="590125"/>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Users are identified solely by their ‘bitmojis’</a:t>
          </a:r>
        </a:p>
      </dsp:txBody>
      <dsp:txXfrm>
        <a:off x="2691541" y="590125"/>
        <a:ext cx="2444055" cy="1466433"/>
      </dsp:txXfrm>
    </dsp:sp>
    <dsp:sp modelId="{C0181857-ED6B-9D48-BEB6-1E9609E91E82}">
      <dsp:nvSpPr>
        <dsp:cNvPr id="0" name=""/>
        <dsp:cNvSpPr/>
      </dsp:nvSpPr>
      <dsp:spPr>
        <a:xfrm>
          <a:off x="5380002" y="590125"/>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Easy to use &amp; addictive User-Interface </a:t>
          </a:r>
        </a:p>
      </dsp:txBody>
      <dsp:txXfrm>
        <a:off x="5380002" y="590125"/>
        <a:ext cx="2444055" cy="1466433"/>
      </dsp:txXfrm>
    </dsp:sp>
    <dsp:sp modelId="{02740F63-33BF-F247-9810-BDD7C2A6A63E}">
      <dsp:nvSpPr>
        <dsp:cNvPr id="0" name=""/>
        <dsp:cNvSpPr/>
      </dsp:nvSpPr>
      <dsp:spPr>
        <a:xfrm>
          <a:off x="8068463" y="590125"/>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 offers a very lively environment </a:t>
          </a:r>
        </a:p>
      </dsp:txBody>
      <dsp:txXfrm>
        <a:off x="8068463" y="590125"/>
        <a:ext cx="2444055" cy="1466433"/>
      </dsp:txXfrm>
    </dsp:sp>
    <dsp:sp modelId="{A26861D6-B146-2148-859A-90DCB3E3DCEE}">
      <dsp:nvSpPr>
        <dsp:cNvPr id="0" name=""/>
        <dsp:cNvSpPr/>
      </dsp:nvSpPr>
      <dsp:spPr>
        <a:xfrm>
          <a:off x="1347311" y="2300964"/>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Lots of incentives are given to the user to engage with the platform daily </a:t>
          </a:r>
        </a:p>
      </dsp:txBody>
      <dsp:txXfrm>
        <a:off x="1347311" y="2300964"/>
        <a:ext cx="2444055" cy="1466433"/>
      </dsp:txXfrm>
    </dsp:sp>
    <dsp:sp modelId="{80D35F8E-E12B-F848-9E76-7AB7979557AC}">
      <dsp:nvSpPr>
        <dsp:cNvPr id="0" name=""/>
        <dsp:cNvSpPr/>
      </dsp:nvSpPr>
      <dsp:spPr>
        <a:xfrm>
          <a:off x="4035772" y="2300964"/>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Adapting to the metaverse</a:t>
          </a:r>
        </a:p>
      </dsp:txBody>
      <dsp:txXfrm>
        <a:off x="4035772" y="2300964"/>
        <a:ext cx="2444055" cy="1466433"/>
      </dsp:txXfrm>
    </dsp:sp>
    <dsp:sp modelId="{4776A0F1-CEBA-9645-9516-C28FC50138A4}">
      <dsp:nvSpPr>
        <dsp:cNvPr id="0" name=""/>
        <dsp:cNvSpPr/>
      </dsp:nvSpPr>
      <dsp:spPr>
        <a:xfrm>
          <a:off x="6724233" y="2300964"/>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Filled with X-Factors which makes it unique </a:t>
          </a:r>
        </a:p>
      </dsp:txBody>
      <dsp:txXfrm>
        <a:off x="6724233" y="2300964"/>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4A453-2011-4248-9ED9-5D1304BE2AB1}">
      <dsp:nvSpPr>
        <dsp:cNvPr id="0" name=""/>
        <dsp:cNvSpPr/>
      </dsp:nvSpPr>
      <dsp:spPr>
        <a:xfrm>
          <a:off x="3080" y="1428087"/>
          <a:ext cx="3753370" cy="150134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PERSONAL </a:t>
          </a:r>
        </a:p>
      </dsp:txBody>
      <dsp:txXfrm>
        <a:off x="753754" y="1428087"/>
        <a:ext cx="2252022" cy="1501348"/>
      </dsp:txXfrm>
    </dsp:sp>
    <dsp:sp modelId="{1C138AFA-6C86-5B46-838A-27AD4A88A5C8}">
      <dsp:nvSpPr>
        <dsp:cNvPr id="0" name=""/>
        <dsp:cNvSpPr/>
      </dsp:nvSpPr>
      <dsp:spPr>
        <a:xfrm>
          <a:off x="3381114" y="1428087"/>
          <a:ext cx="3753370" cy="150134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SHAREWORTHY</a:t>
          </a:r>
        </a:p>
      </dsp:txBody>
      <dsp:txXfrm>
        <a:off x="4131788" y="1428087"/>
        <a:ext cx="2252022" cy="1501348"/>
      </dsp:txXfrm>
    </dsp:sp>
    <dsp:sp modelId="{6B4118F0-7AC9-3C4D-899B-FC3F196875D5}">
      <dsp:nvSpPr>
        <dsp:cNvPr id="0" name=""/>
        <dsp:cNvSpPr/>
      </dsp:nvSpPr>
      <dsp:spPr>
        <a:xfrm>
          <a:off x="6759148" y="1428087"/>
          <a:ext cx="3753370" cy="150134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RELATABLE </a:t>
          </a:r>
        </a:p>
      </dsp:txBody>
      <dsp:txXfrm>
        <a:off x="7509822" y="1428087"/>
        <a:ext cx="2252022" cy="1501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5CB09-EF74-054F-96E8-1F0A979D1280}">
      <dsp:nvSpPr>
        <dsp:cNvPr id="0" name=""/>
        <dsp:cNvSpPr/>
      </dsp:nvSpPr>
      <dsp:spPr>
        <a:xfrm>
          <a:off x="3362065" y="2269"/>
          <a:ext cx="3782324" cy="10917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Create a ‘just for me’ experience , in a convenient format which offers flexibility </a:t>
          </a:r>
        </a:p>
      </dsp:txBody>
      <dsp:txXfrm>
        <a:off x="3415361" y="55565"/>
        <a:ext cx="3675732" cy="985187"/>
      </dsp:txXfrm>
    </dsp:sp>
    <dsp:sp modelId="{031EDCFA-9D8D-0F4F-B63F-2AE03930614A}">
      <dsp:nvSpPr>
        <dsp:cNvPr id="0" name=""/>
        <dsp:cNvSpPr/>
      </dsp:nvSpPr>
      <dsp:spPr>
        <a:xfrm>
          <a:off x="3362065" y="1148638"/>
          <a:ext cx="3782324" cy="10917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Vertical full screen display: a more immersive experience </a:t>
          </a:r>
        </a:p>
      </dsp:txBody>
      <dsp:txXfrm>
        <a:off x="3415361" y="1201934"/>
        <a:ext cx="3675732" cy="985187"/>
      </dsp:txXfrm>
    </dsp:sp>
    <dsp:sp modelId="{8360B608-4153-2F47-8D60-4DE2D5571663}">
      <dsp:nvSpPr>
        <dsp:cNvPr id="0" name=""/>
        <dsp:cNvSpPr/>
      </dsp:nvSpPr>
      <dsp:spPr>
        <a:xfrm>
          <a:off x="3362065" y="2295006"/>
          <a:ext cx="3782324" cy="10917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Own unique identity </a:t>
          </a:r>
        </a:p>
      </dsp:txBody>
      <dsp:txXfrm>
        <a:off x="3415361" y="2348302"/>
        <a:ext cx="3675732" cy="985187"/>
      </dsp:txXfrm>
    </dsp:sp>
    <dsp:sp modelId="{D9F67B1C-16EB-7249-8404-3064D7F80FFA}">
      <dsp:nvSpPr>
        <dsp:cNvPr id="0" name=""/>
        <dsp:cNvSpPr/>
      </dsp:nvSpPr>
      <dsp:spPr>
        <a:xfrm>
          <a:off x="3362065" y="3441374"/>
          <a:ext cx="3782324" cy="10917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Good FYP </a:t>
          </a:r>
        </a:p>
      </dsp:txBody>
      <dsp:txXfrm>
        <a:off x="3415361" y="3494670"/>
        <a:ext cx="3675732" cy="985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A1398-6D5C-4E07-B088-D2363351D14A}">
      <dsp:nvSpPr>
        <dsp:cNvPr id="0" name=""/>
        <dsp:cNvSpPr/>
      </dsp:nvSpPr>
      <dsp:spPr>
        <a:xfrm>
          <a:off x="210785" y="547086"/>
          <a:ext cx="1335114" cy="13351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871BA-ACA2-43D6-BDD0-7423B1D34381}">
      <dsp:nvSpPr>
        <dsp:cNvPr id="0" name=""/>
        <dsp:cNvSpPr/>
      </dsp:nvSpPr>
      <dsp:spPr>
        <a:xfrm>
          <a:off x="491159" y="827460"/>
          <a:ext cx="774366" cy="774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DDAAF4-6DE7-44DB-B381-D3255BE2846A}">
      <dsp:nvSpPr>
        <dsp:cNvPr id="0" name=""/>
        <dsp:cNvSpPr/>
      </dsp:nvSpPr>
      <dsp:spPr>
        <a:xfrm>
          <a:off x="1831996" y="547086"/>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Need to show the consumer just what want &amp; when </a:t>
          </a:r>
        </a:p>
      </dsp:txBody>
      <dsp:txXfrm>
        <a:off x="1831996" y="547086"/>
        <a:ext cx="3147056" cy="1335114"/>
      </dsp:txXfrm>
    </dsp:sp>
    <dsp:sp modelId="{F48A488F-FECA-4CF8-AE68-21126661E249}">
      <dsp:nvSpPr>
        <dsp:cNvPr id="0" name=""/>
        <dsp:cNvSpPr/>
      </dsp:nvSpPr>
      <dsp:spPr>
        <a:xfrm>
          <a:off x="5527403" y="547086"/>
          <a:ext cx="1335114" cy="13351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33D4B-2776-4D68-87D6-663319EFF6A4}">
      <dsp:nvSpPr>
        <dsp:cNvPr id="0" name=""/>
        <dsp:cNvSpPr/>
      </dsp:nvSpPr>
      <dsp:spPr>
        <a:xfrm>
          <a:off x="5807777" y="827460"/>
          <a:ext cx="774366" cy="774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5E7C2B-4592-4503-9C6B-E62E55D01D0F}">
      <dsp:nvSpPr>
        <dsp:cNvPr id="0" name=""/>
        <dsp:cNvSpPr/>
      </dsp:nvSpPr>
      <dsp:spPr>
        <a:xfrm>
          <a:off x="7148614" y="547086"/>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Best way to keep users engaged is to create an environment to which they can relate </a:t>
          </a:r>
        </a:p>
      </dsp:txBody>
      <dsp:txXfrm>
        <a:off x="7148614" y="547086"/>
        <a:ext cx="3147056" cy="1335114"/>
      </dsp:txXfrm>
    </dsp:sp>
    <dsp:sp modelId="{EAA95087-B7DD-4CB7-A549-44E4E573A84D}">
      <dsp:nvSpPr>
        <dsp:cNvPr id="0" name=""/>
        <dsp:cNvSpPr/>
      </dsp:nvSpPr>
      <dsp:spPr>
        <a:xfrm>
          <a:off x="210785" y="2653223"/>
          <a:ext cx="1335114" cy="13351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9724FD-C2C4-4C51-BBD4-EEE3CE553EB7}">
      <dsp:nvSpPr>
        <dsp:cNvPr id="0" name=""/>
        <dsp:cNvSpPr/>
      </dsp:nvSpPr>
      <dsp:spPr>
        <a:xfrm>
          <a:off x="491159" y="2933597"/>
          <a:ext cx="774366" cy="7743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E1421B-FD3F-4661-AF5E-2F16A4B2CD60}">
      <dsp:nvSpPr>
        <dsp:cNvPr id="0" name=""/>
        <dsp:cNvSpPr/>
      </dsp:nvSpPr>
      <dsp:spPr>
        <a:xfrm>
          <a:off x="1831996" y="2653223"/>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They should feel in place on our platform  </a:t>
          </a:r>
        </a:p>
      </dsp:txBody>
      <dsp:txXfrm>
        <a:off x="1831996" y="2653223"/>
        <a:ext cx="3147056" cy="1335114"/>
      </dsp:txXfrm>
    </dsp:sp>
    <dsp:sp modelId="{393B406A-D13F-4449-98E7-0CA22EF946C7}">
      <dsp:nvSpPr>
        <dsp:cNvPr id="0" name=""/>
        <dsp:cNvSpPr/>
      </dsp:nvSpPr>
      <dsp:spPr>
        <a:xfrm>
          <a:off x="5527403" y="2653223"/>
          <a:ext cx="1335114" cy="133511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33FE4-4039-454A-9880-E76176618E4F}">
      <dsp:nvSpPr>
        <dsp:cNvPr id="0" name=""/>
        <dsp:cNvSpPr/>
      </dsp:nvSpPr>
      <dsp:spPr>
        <a:xfrm>
          <a:off x="5807777" y="2933597"/>
          <a:ext cx="774366" cy="7743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17AD2C-11C8-470A-AA95-470F0EF8E7E1}">
      <dsp:nvSpPr>
        <dsp:cNvPr id="0" name=""/>
        <dsp:cNvSpPr/>
      </dsp:nvSpPr>
      <dsp:spPr>
        <a:xfrm>
          <a:off x="7148614" y="2653223"/>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Hyper-relevance=Hyper-connectivity </a:t>
          </a:r>
        </a:p>
      </dsp:txBody>
      <dsp:txXfrm>
        <a:off x="7148614" y="2653223"/>
        <a:ext cx="3147056" cy="13351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E7085-C9EF-A44F-A5F9-ED940C08E563}" type="datetimeFigureOut">
              <a:rPr lang="en-US" smtClean="0"/>
              <a:t>9/30/22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9CA60-2A71-1E4E-8028-61510CC03B97}" type="slidenum">
              <a:rPr lang="en-US" smtClean="0"/>
              <a:t>‹#›</a:t>
            </a:fld>
            <a:endParaRPr lang="en-US"/>
          </a:p>
        </p:txBody>
      </p:sp>
    </p:spTree>
    <p:extLst>
      <p:ext uri="{BB962C8B-B14F-4D97-AF65-F5344CB8AC3E}">
        <p14:creationId xmlns:p14="http://schemas.microsoft.com/office/powerpoint/2010/main" val="263753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9CA60-2A71-1E4E-8028-61510CC03B97}" type="slidenum">
              <a:rPr lang="en-US" smtClean="0"/>
              <a:t>7</a:t>
            </a:fld>
            <a:endParaRPr lang="en-US"/>
          </a:p>
        </p:txBody>
      </p:sp>
    </p:spTree>
    <p:extLst>
      <p:ext uri="{BB962C8B-B14F-4D97-AF65-F5344CB8AC3E}">
        <p14:creationId xmlns:p14="http://schemas.microsoft.com/office/powerpoint/2010/main" val="1973807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earn </a:t>
            </a:r>
            <a:r>
              <a:rPr lang="en-US" dirty="0" err="1"/>
              <a:t>kinders</a:t>
            </a:r>
            <a:r>
              <a:rPr lang="en-US" dirty="0"/>
              <a:t> for playing and winning these games </a:t>
            </a:r>
          </a:p>
        </p:txBody>
      </p:sp>
      <p:sp>
        <p:nvSpPr>
          <p:cNvPr id="4" name="Slide Number Placeholder 3"/>
          <p:cNvSpPr>
            <a:spLocks noGrp="1"/>
          </p:cNvSpPr>
          <p:nvPr>
            <p:ph type="sldNum" sz="quarter" idx="5"/>
          </p:nvPr>
        </p:nvSpPr>
        <p:spPr/>
        <p:txBody>
          <a:bodyPr/>
          <a:lstStyle/>
          <a:p>
            <a:fld id="{55E9CA60-2A71-1E4E-8028-61510CC03B97}" type="slidenum">
              <a:rPr lang="en-US" smtClean="0"/>
              <a:t>21</a:t>
            </a:fld>
            <a:endParaRPr lang="en-US"/>
          </a:p>
        </p:txBody>
      </p:sp>
    </p:spTree>
    <p:extLst>
      <p:ext uri="{BB962C8B-B14F-4D97-AF65-F5344CB8AC3E}">
        <p14:creationId xmlns:p14="http://schemas.microsoft.com/office/powerpoint/2010/main" val="282044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Non-monetary </a:t>
            </a:r>
            <a:r>
              <a:rPr lang="en-US" dirty="0" err="1"/>
              <a:t>kinders</a:t>
            </a:r>
            <a:r>
              <a:rPr lang="en-US" dirty="0"/>
              <a:t> can be redeemed for character </a:t>
            </a:r>
            <a:r>
              <a:rPr lang="en-US" dirty="0" err="1"/>
              <a:t>customisation</a:t>
            </a:r>
            <a:endParaRPr lang="en-US" dirty="0"/>
          </a:p>
        </p:txBody>
      </p:sp>
      <p:sp>
        <p:nvSpPr>
          <p:cNvPr id="4" name="Slide Number Placeholder 3"/>
          <p:cNvSpPr>
            <a:spLocks noGrp="1"/>
          </p:cNvSpPr>
          <p:nvPr>
            <p:ph type="sldNum" sz="quarter" idx="5"/>
          </p:nvPr>
        </p:nvSpPr>
        <p:spPr/>
        <p:txBody>
          <a:bodyPr/>
          <a:lstStyle/>
          <a:p>
            <a:fld id="{55E9CA60-2A71-1E4E-8028-61510CC03B97}" type="slidenum">
              <a:rPr lang="en-US" smtClean="0"/>
              <a:t>23</a:t>
            </a:fld>
            <a:endParaRPr lang="en-US"/>
          </a:p>
        </p:txBody>
      </p:sp>
    </p:spTree>
    <p:extLst>
      <p:ext uri="{BB962C8B-B14F-4D97-AF65-F5344CB8AC3E}">
        <p14:creationId xmlns:p14="http://schemas.microsoft.com/office/powerpoint/2010/main" val="168451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host a session by hovering on their friend’s profile </a:t>
            </a:r>
          </a:p>
        </p:txBody>
      </p:sp>
      <p:sp>
        <p:nvSpPr>
          <p:cNvPr id="4" name="Slide Number Placeholder 3"/>
          <p:cNvSpPr>
            <a:spLocks noGrp="1"/>
          </p:cNvSpPr>
          <p:nvPr>
            <p:ph type="sldNum" sz="quarter" idx="5"/>
          </p:nvPr>
        </p:nvSpPr>
        <p:spPr/>
        <p:txBody>
          <a:bodyPr/>
          <a:lstStyle/>
          <a:p>
            <a:fld id="{55E9CA60-2A71-1E4E-8028-61510CC03B97}" type="slidenum">
              <a:rPr lang="en-US" smtClean="0"/>
              <a:t>24</a:t>
            </a:fld>
            <a:endParaRPr lang="en-US"/>
          </a:p>
        </p:txBody>
      </p:sp>
    </p:spTree>
    <p:extLst>
      <p:ext uri="{BB962C8B-B14F-4D97-AF65-F5344CB8AC3E}">
        <p14:creationId xmlns:p14="http://schemas.microsoft.com/office/powerpoint/2010/main" val="413167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of the game </a:t>
            </a:r>
            <a:r>
              <a:rPr lang="en-US" dirty="0" err="1"/>
              <a:t>codm</a:t>
            </a:r>
            <a:r>
              <a:rPr lang="en-US" dirty="0"/>
              <a:t> receive freebies for simply hoping onto the app everyday. Effective method to maintain active user-base </a:t>
            </a:r>
          </a:p>
        </p:txBody>
      </p:sp>
      <p:sp>
        <p:nvSpPr>
          <p:cNvPr id="4" name="Slide Number Placeholder 3"/>
          <p:cNvSpPr>
            <a:spLocks noGrp="1"/>
          </p:cNvSpPr>
          <p:nvPr>
            <p:ph type="sldNum" sz="quarter" idx="5"/>
          </p:nvPr>
        </p:nvSpPr>
        <p:spPr/>
        <p:txBody>
          <a:bodyPr/>
          <a:lstStyle/>
          <a:p>
            <a:fld id="{55E9CA60-2A71-1E4E-8028-61510CC03B97}" type="slidenum">
              <a:rPr lang="en-US" smtClean="0"/>
              <a:t>26</a:t>
            </a:fld>
            <a:endParaRPr lang="en-US"/>
          </a:p>
        </p:txBody>
      </p:sp>
    </p:spTree>
    <p:extLst>
      <p:ext uri="{BB962C8B-B14F-4D97-AF65-F5344CB8AC3E}">
        <p14:creationId xmlns:p14="http://schemas.microsoft.com/office/powerpoint/2010/main" val="1638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9/30/22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70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9/30/22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0675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9/30/22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9343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9/30/22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6476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9/30/22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3144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9/30/22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7320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9/30/22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4265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9/30/22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4709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9/30/22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508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9/30/22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9934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9/30/22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36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9/30/22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9848923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238BF0B0-C465-4A78-8183-A38BF71E17E8}"/>
              </a:ext>
            </a:extLst>
          </p:cNvPr>
          <p:cNvPicPr>
            <a:picLocks noChangeAspect="1"/>
          </p:cNvPicPr>
          <p:nvPr/>
        </p:nvPicPr>
        <p:blipFill rotWithShape="1">
          <a:blip r:embed="rId2"/>
          <a:srcRect t="14298" r="-2" b="1144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Graphical user interface&#10;&#10;Description automatically generated">
            <a:extLst>
              <a:ext uri="{FF2B5EF4-FFF2-40B4-BE49-F238E27FC236}">
                <a16:creationId xmlns:a16="http://schemas.microsoft.com/office/drawing/2014/main" id="{FCE37A0E-3F1A-0540-B010-B0DBE6DF1BEA}"/>
              </a:ext>
            </a:extLst>
          </p:cNvPr>
          <p:cNvPicPr>
            <a:picLocks noChangeAspect="1"/>
          </p:cNvPicPr>
          <p:nvPr/>
        </p:nvPicPr>
        <p:blipFill rotWithShape="1">
          <a:blip r:embed="rId3"/>
          <a:srcRect t="6176" r="-2" b="24850"/>
          <a:stretch/>
        </p:blipFill>
        <p:spPr>
          <a:xfrm>
            <a:off x="5012675" y="3295242"/>
            <a:ext cx="7544561" cy="347345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21">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F50315-9380-5646-8E13-0D5D0FDC72C7}"/>
              </a:ext>
            </a:extLst>
          </p:cNvPr>
          <p:cNvSpPr>
            <a:spLocks noGrp="1"/>
          </p:cNvSpPr>
          <p:nvPr>
            <p:ph type="ctrTitle"/>
          </p:nvPr>
        </p:nvSpPr>
        <p:spPr>
          <a:xfrm>
            <a:off x="489098" y="771988"/>
            <a:ext cx="5019074" cy="2774088"/>
          </a:xfrm>
        </p:spPr>
        <p:txBody>
          <a:bodyPr>
            <a:normAutofit/>
          </a:bodyPr>
          <a:lstStyle/>
          <a:p>
            <a:r>
              <a:rPr lang="en-US" sz="5400" dirty="0"/>
              <a:t>K-Community Ideas </a:t>
            </a:r>
          </a:p>
        </p:txBody>
      </p:sp>
      <p:sp>
        <p:nvSpPr>
          <p:cNvPr id="3" name="Subtitle 2">
            <a:extLst>
              <a:ext uri="{FF2B5EF4-FFF2-40B4-BE49-F238E27FC236}">
                <a16:creationId xmlns:a16="http://schemas.microsoft.com/office/drawing/2014/main" id="{5B3D4911-2188-1242-AA3D-FD751A45E6AF}"/>
              </a:ext>
            </a:extLst>
          </p:cNvPr>
          <p:cNvSpPr>
            <a:spLocks noGrp="1"/>
          </p:cNvSpPr>
          <p:nvPr>
            <p:ph type="subTitle" idx="1"/>
          </p:nvPr>
        </p:nvSpPr>
        <p:spPr>
          <a:xfrm>
            <a:off x="367475" y="4702721"/>
            <a:ext cx="5504688" cy="1917992"/>
          </a:xfrm>
        </p:spPr>
        <p:txBody>
          <a:bodyPr>
            <a:normAutofit fontScale="77500" lnSpcReduction="20000"/>
          </a:bodyPr>
          <a:lstStyle/>
          <a:p>
            <a:r>
              <a:rPr lang="en-US" dirty="0"/>
              <a:t>What we can learn from other platforms </a:t>
            </a:r>
          </a:p>
          <a:p>
            <a:endParaRPr lang="en-US" dirty="0"/>
          </a:p>
          <a:p>
            <a:r>
              <a:rPr lang="en-US" dirty="0" err="1"/>
              <a:t>Rushil</a:t>
            </a:r>
            <a:r>
              <a:rPr lang="en-US" dirty="0"/>
              <a:t> Ahluwalia</a:t>
            </a:r>
          </a:p>
          <a:p>
            <a:r>
              <a:rPr lang="en-US" dirty="0"/>
              <a:t>k20062105</a:t>
            </a:r>
          </a:p>
        </p:txBody>
      </p:sp>
      <p:sp>
        <p:nvSpPr>
          <p:cNvPr id="26" name="Rectangle 25">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03F14B14-767C-4142-8C78-07B2A7CCE3DE}"/>
              </a:ext>
            </a:extLst>
          </p:cNvPr>
          <p:cNvPicPr>
            <a:picLocks noChangeAspect="1"/>
          </p:cNvPicPr>
          <p:nvPr/>
        </p:nvPicPr>
        <p:blipFill>
          <a:blip r:embed="rId4"/>
          <a:stretch>
            <a:fillRect/>
          </a:stretch>
        </p:blipFill>
        <p:spPr>
          <a:xfrm>
            <a:off x="6348387" y="698835"/>
            <a:ext cx="1909037" cy="1897583"/>
          </a:xfrm>
          <a:prstGeom prst="rect">
            <a:avLst/>
          </a:prstGeom>
        </p:spPr>
      </p:pic>
      <p:pic>
        <p:nvPicPr>
          <p:cNvPr id="12" name="Picture 11" descr="Icon&#10;&#10;Description automatically generated">
            <a:extLst>
              <a:ext uri="{FF2B5EF4-FFF2-40B4-BE49-F238E27FC236}">
                <a16:creationId xmlns:a16="http://schemas.microsoft.com/office/drawing/2014/main" id="{7B1BDB5A-6A9E-9F4A-AE8F-92743FF5C3C7}"/>
              </a:ext>
            </a:extLst>
          </p:cNvPr>
          <p:cNvPicPr>
            <a:picLocks noChangeAspect="1"/>
          </p:cNvPicPr>
          <p:nvPr/>
        </p:nvPicPr>
        <p:blipFill>
          <a:blip r:embed="rId5"/>
          <a:stretch>
            <a:fillRect/>
          </a:stretch>
        </p:blipFill>
        <p:spPr>
          <a:xfrm>
            <a:off x="9777173" y="817656"/>
            <a:ext cx="1659940" cy="1659940"/>
          </a:xfrm>
          <a:prstGeom prst="rect">
            <a:avLst/>
          </a:prstGeom>
        </p:spPr>
      </p:pic>
    </p:spTree>
    <p:extLst>
      <p:ext uri="{BB962C8B-B14F-4D97-AF65-F5344CB8AC3E}">
        <p14:creationId xmlns:p14="http://schemas.microsoft.com/office/powerpoint/2010/main" val="3921638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91A44-5D83-9541-93AD-D49FDAE2BB49}"/>
              </a:ext>
            </a:extLst>
          </p:cNvPr>
          <p:cNvSpPr>
            <a:spLocks noGrp="1"/>
          </p:cNvSpPr>
          <p:nvPr>
            <p:ph type="title"/>
          </p:nvPr>
        </p:nvSpPr>
        <p:spPr>
          <a:xfrm>
            <a:off x="841248" y="256032"/>
            <a:ext cx="10506456" cy="1014984"/>
          </a:xfrm>
        </p:spPr>
        <p:txBody>
          <a:bodyPr anchor="b">
            <a:normAutofit/>
          </a:bodyPr>
          <a:lstStyle/>
          <a:p>
            <a:r>
              <a:rPr lang="en-US" sz="3400"/>
              <a:t>3 Pillars of an Engaging Mobile Video Experience </a:t>
            </a:r>
          </a:p>
        </p:txBody>
      </p:sp>
      <p:sp>
        <p:nvSpPr>
          <p:cNvPr id="20" name="Rectangle 1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D267A2C-8F09-44D6-9B5B-60A9569BA8A1}"/>
              </a:ext>
            </a:extLst>
          </p:cNvPr>
          <p:cNvGraphicFramePr>
            <a:graphicFrameLocks noGrp="1"/>
          </p:cNvGraphicFramePr>
          <p:nvPr>
            <p:ph idx="1"/>
            <p:extLst>
              <p:ext uri="{D42A27DB-BD31-4B8C-83A1-F6EECF244321}">
                <p14:modId xmlns:p14="http://schemas.microsoft.com/office/powerpoint/2010/main" val="242850960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013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A5D1E-A695-B44A-9D44-E38C1E941BB0}"/>
              </a:ext>
            </a:extLst>
          </p:cNvPr>
          <p:cNvSpPr>
            <a:spLocks noGrp="1"/>
          </p:cNvSpPr>
          <p:nvPr>
            <p:ph type="title"/>
          </p:nvPr>
        </p:nvSpPr>
        <p:spPr>
          <a:xfrm>
            <a:off x="841248" y="334644"/>
            <a:ext cx="10509504" cy="1076914"/>
          </a:xfrm>
        </p:spPr>
        <p:txBody>
          <a:bodyPr anchor="ctr">
            <a:normAutofit/>
          </a:bodyPr>
          <a:lstStyle/>
          <a:p>
            <a:r>
              <a:rPr lang="en-US" dirty="0">
                <a:latin typeface="Arial" panose="020B0604020202020204" pitchFamily="34" charset="0"/>
                <a:cs typeface="Arial" panose="020B0604020202020204" pitchFamily="34" charset="0"/>
              </a:rPr>
              <a:t>PERSONAL</a:t>
            </a: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2E4C173-CB6C-4974-8911-5BFDA51D8F00}"/>
              </a:ext>
            </a:extLst>
          </p:cNvPr>
          <p:cNvGraphicFramePr>
            <a:graphicFrameLocks noGrp="1"/>
          </p:cNvGraphicFramePr>
          <p:nvPr>
            <p:ph idx="1"/>
            <p:extLst>
              <p:ext uri="{D42A27DB-BD31-4B8C-83A1-F6EECF244321}">
                <p14:modId xmlns:p14="http://schemas.microsoft.com/office/powerpoint/2010/main" val="1397616826"/>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962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AF5A-62A4-134D-BB8C-98400B8791E4}"/>
              </a:ext>
            </a:extLst>
          </p:cNvPr>
          <p:cNvSpPr>
            <a:spLocks noGrp="1"/>
          </p:cNvSpPr>
          <p:nvPr>
            <p:ph type="title"/>
          </p:nvPr>
        </p:nvSpPr>
        <p:spPr/>
        <p:txBody>
          <a:bodyPr/>
          <a:lstStyle/>
          <a:p>
            <a:r>
              <a:rPr lang="en-US"/>
              <a:t>SHAREWORTHY </a:t>
            </a:r>
            <a:endParaRPr lang="en-US" dirty="0"/>
          </a:p>
        </p:txBody>
      </p:sp>
      <p:sp>
        <p:nvSpPr>
          <p:cNvPr id="3" name="Content Placeholder 2">
            <a:extLst>
              <a:ext uri="{FF2B5EF4-FFF2-40B4-BE49-F238E27FC236}">
                <a16:creationId xmlns:a16="http://schemas.microsoft.com/office/drawing/2014/main" id="{E5BD0165-FFE0-A448-BFB9-2DA8CAD850E1}"/>
              </a:ext>
            </a:extLst>
          </p:cNvPr>
          <p:cNvSpPr>
            <a:spLocks noGrp="1"/>
          </p:cNvSpPr>
          <p:nvPr>
            <p:ph idx="1"/>
          </p:nvPr>
        </p:nvSpPr>
        <p:spPr>
          <a:xfrm>
            <a:off x="249294" y="2445940"/>
            <a:ext cx="10168128" cy="3694176"/>
          </a:xfrm>
        </p:spPr>
        <p:txBody>
          <a:bodyPr/>
          <a:lstStyle/>
          <a:p>
            <a:r>
              <a:rPr lang="en-US" dirty="0"/>
              <a:t>The drive to make content and share with others (endless loop of content = unlimited assets) </a:t>
            </a:r>
          </a:p>
          <a:p>
            <a:r>
              <a:rPr lang="en-US" dirty="0"/>
              <a:t>A space where users can express themselves : </a:t>
            </a:r>
            <a:r>
              <a:rPr lang="en-IN" sz="2000" dirty="0"/>
              <a:t>The video content Gen </a:t>
            </a:r>
            <a:r>
              <a:rPr lang="en-IN" sz="2000" dirty="0" err="1"/>
              <a:t>Zs</a:t>
            </a:r>
            <a:r>
              <a:rPr lang="en-IN" sz="2000" dirty="0"/>
              <a:t> and Millennials engage with is a reflection of who they are </a:t>
            </a:r>
          </a:p>
          <a:p>
            <a:r>
              <a:rPr lang="en-IN" sz="2000" dirty="0"/>
              <a:t>Social Creds : Life may be shit but if your social looks good and you have clout : how your real life is going doesn’t really matter </a:t>
            </a:r>
          </a:p>
          <a:p>
            <a:r>
              <a:rPr lang="en-IN" sz="2000" dirty="0">
                <a:solidFill>
                  <a:srgbClr val="FF0000"/>
                </a:solidFill>
              </a:rPr>
              <a:t>When a user shares content on a public space : say it’s well received, it can boost their confidence and make themselves feel better about themselves </a:t>
            </a:r>
            <a:endParaRPr lang="en-IN" dirty="0">
              <a:solidFill>
                <a:srgbClr val="FF0000"/>
              </a:solidFill>
            </a:endParaRPr>
          </a:p>
          <a:p>
            <a:pPr marL="0" indent="0">
              <a:buNone/>
            </a:pPr>
            <a:endParaRPr lang="en-US" dirty="0"/>
          </a:p>
          <a:p>
            <a:endParaRPr lang="en-US" dirty="0"/>
          </a:p>
        </p:txBody>
      </p:sp>
    </p:spTree>
    <p:extLst>
      <p:ext uri="{BB962C8B-B14F-4D97-AF65-F5344CB8AC3E}">
        <p14:creationId xmlns:p14="http://schemas.microsoft.com/office/powerpoint/2010/main" val="3934664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33CC-BA1B-774C-B9E8-6E87B1D7AFF5}"/>
              </a:ext>
            </a:extLst>
          </p:cNvPr>
          <p:cNvSpPr>
            <a:spLocks noGrp="1"/>
          </p:cNvSpPr>
          <p:nvPr>
            <p:ph type="title"/>
          </p:nvPr>
        </p:nvSpPr>
        <p:spPr/>
        <p:txBody>
          <a:bodyPr/>
          <a:lstStyle/>
          <a:p>
            <a:r>
              <a:rPr lang="en-US" dirty="0"/>
              <a:t>SHAREWORTHY </a:t>
            </a:r>
          </a:p>
        </p:txBody>
      </p:sp>
      <p:pic>
        <p:nvPicPr>
          <p:cNvPr id="5" name="Content Placeholder 4" descr="Graphical user interface, text, application&#10;&#10;Description automatically generated">
            <a:extLst>
              <a:ext uri="{FF2B5EF4-FFF2-40B4-BE49-F238E27FC236}">
                <a16:creationId xmlns:a16="http://schemas.microsoft.com/office/drawing/2014/main" id="{369AC9B9-7B38-F540-867B-FD1F7EC401A1}"/>
              </a:ext>
            </a:extLst>
          </p:cNvPr>
          <p:cNvPicPr>
            <a:picLocks noGrp="1" noChangeAspect="1"/>
          </p:cNvPicPr>
          <p:nvPr>
            <p:ph idx="1"/>
          </p:nvPr>
        </p:nvPicPr>
        <p:blipFill>
          <a:blip r:embed="rId2"/>
          <a:stretch>
            <a:fillRect/>
          </a:stretch>
        </p:blipFill>
        <p:spPr>
          <a:xfrm>
            <a:off x="746599" y="2248020"/>
            <a:ext cx="8974705" cy="4261064"/>
          </a:xfrm>
        </p:spPr>
      </p:pic>
    </p:spTree>
    <p:extLst>
      <p:ext uri="{BB962C8B-B14F-4D97-AF65-F5344CB8AC3E}">
        <p14:creationId xmlns:p14="http://schemas.microsoft.com/office/powerpoint/2010/main" val="113631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FB818-F719-3641-9F00-20AE2DF65238}"/>
              </a:ext>
            </a:extLst>
          </p:cNvPr>
          <p:cNvSpPr>
            <a:spLocks noGrp="1"/>
          </p:cNvSpPr>
          <p:nvPr>
            <p:ph type="title"/>
          </p:nvPr>
        </p:nvSpPr>
        <p:spPr>
          <a:xfrm>
            <a:off x="841248" y="334644"/>
            <a:ext cx="10509504" cy="1076914"/>
          </a:xfrm>
        </p:spPr>
        <p:txBody>
          <a:bodyPr anchor="ctr">
            <a:normAutofit/>
          </a:bodyPr>
          <a:lstStyle/>
          <a:p>
            <a:r>
              <a:rPr lang="en-US" dirty="0"/>
              <a:t>RELATABLE </a:t>
            </a:r>
          </a:p>
        </p:txBody>
      </p:sp>
      <p:sp>
        <p:nvSpPr>
          <p:cNvPr id="25" name="Rectangle 2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ontent Placeholder 2">
            <a:extLst>
              <a:ext uri="{FF2B5EF4-FFF2-40B4-BE49-F238E27FC236}">
                <a16:creationId xmlns:a16="http://schemas.microsoft.com/office/drawing/2014/main" id="{1C24F39E-5A16-4AB7-82C6-F4D157094E02}"/>
              </a:ext>
            </a:extLst>
          </p:cNvPr>
          <p:cNvGraphicFramePr>
            <a:graphicFrameLocks noGrp="1"/>
          </p:cNvGraphicFramePr>
          <p:nvPr>
            <p:ph idx="1"/>
            <p:extLst>
              <p:ext uri="{D42A27DB-BD31-4B8C-83A1-F6EECF244321}">
                <p14:modId xmlns:p14="http://schemas.microsoft.com/office/powerpoint/2010/main" val="2198938294"/>
              </p:ext>
            </p:extLst>
          </p:nvPr>
        </p:nvGraphicFramePr>
        <p:xfrm>
          <a:off x="132348" y="1746202"/>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64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965D-5581-F74D-8E1F-AB4B1CDF0439}"/>
              </a:ext>
            </a:extLst>
          </p:cNvPr>
          <p:cNvSpPr>
            <a:spLocks noGrp="1"/>
          </p:cNvSpPr>
          <p:nvPr>
            <p:ph type="title"/>
          </p:nvPr>
        </p:nvSpPr>
        <p:spPr>
          <a:xfrm>
            <a:off x="1115568" y="840188"/>
            <a:ext cx="10168128" cy="1179576"/>
          </a:xfrm>
        </p:spPr>
        <p:txBody>
          <a:bodyPr>
            <a:normAutofit fontScale="90000"/>
          </a:bodyPr>
          <a:lstStyle/>
          <a:p>
            <a:r>
              <a:rPr lang="en-IN" sz="3600" dirty="0"/>
              <a:t>TOP DRIVERS OF ENJOYMENT &amp; ENGAGEMENT FOR PREMIUM MOBILE SHORT-FORM </a:t>
            </a:r>
            <a:br>
              <a:rPr lang="en-IN" dirty="0"/>
            </a:br>
            <a:endParaRPr lang="en-US"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3F288099-93A5-604E-9023-2417C45DF4A4}"/>
              </a:ext>
            </a:extLst>
          </p:cNvPr>
          <p:cNvPicPr>
            <a:picLocks noGrp="1" noChangeAspect="1"/>
          </p:cNvPicPr>
          <p:nvPr>
            <p:ph idx="1"/>
          </p:nvPr>
        </p:nvPicPr>
        <p:blipFill>
          <a:blip r:embed="rId2"/>
          <a:stretch>
            <a:fillRect/>
          </a:stretch>
        </p:blipFill>
        <p:spPr>
          <a:xfrm>
            <a:off x="751142" y="2261650"/>
            <a:ext cx="9402177" cy="4224875"/>
          </a:xfrm>
        </p:spPr>
      </p:pic>
    </p:spTree>
    <p:extLst>
      <p:ext uri="{BB962C8B-B14F-4D97-AF65-F5344CB8AC3E}">
        <p14:creationId xmlns:p14="http://schemas.microsoft.com/office/powerpoint/2010/main" val="2101862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B47A12-A3B0-B941-A47A-816E71E0DD8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TOP ATTRIBUTES OF A VIDEO PLATFORM</a:t>
            </a:r>
          </a:p>
        </p:txBody>
      </p:sp>
      <p:sp>
        <p:nvSpPr>
          <p:cNvPr id="25"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42089C1-9E39-5948-82C6-C425057BE19E}"/>
              </a:ext>
            </a:extLst>
          </p:cNvPr>
          <p:cNvPicPr>
            <a:picLocks noGrp="1" noChangeAspect="1"/>
          </p:cNvPicPr>
          <p:nvPr>
            <p:ph idx="1"/>
          </p:nvPr>
        </p:nvPicPr>
        <p:blipFill>
          <a:blip r:embed="rId2"/>
          <a:stretch>
            <a:fillRect/>
          </a:stretch>
        </p:blipFill>
        <p:spPr>
          <a:xfrm>
            <a:off x="4959047" y="1332830"/>
            <a:ext cx="7083577" cy="4192339"/>
          </a:xfrm>
          <a:prstGeom prst="rect">
            <a:avLst/>
          </a:prstGeom>
        </p:spPr>
      </p:pic>
    </p:spTree>
    <p:extLst>
      <p:ext uri="{BB962C8B-B14F-4D97-AF65-F5344CB8AC3E}">
        <p14:creationId xmlns:p14="http://schemas.microsoft.com/office/powerpoint/2010/main" val="3050574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448A-405B-1B4F-9F64-CEC9CC71FDB8}"/>
              </a:ext>
            </a:extLst>
          </p:cNvPr>
          <p:cNvSpPr>
            <a:spLocks noGrp="1"/>
          </p:cNvSpPr>
          <p:nvPr>
            <p:ph type="title"/>
          </p:nvPr>
        </p:nvSpPr>
        <p:spPr/>
        <p:txBody>
          <a:bodyPr/>
          <a:lstStyle/>
          <a:p>
            <a:endParaRPr lang="en-US" dirty="0"/>
          </a:p>
        </p:txBody>
      </p:sp>
      <p:pic>
        <p:nvPicPr>
          <p:cNvPr id="5" name="Content Placeholder 4" descr="A picture containing text, newspaper, different&#10;&#10;Description automatically generated">
            <a:extLst>
              <a:ext uri="{FF2B5EF4-FFF2-40B4-BE49-F238E27FC236}">
                <a16:creationId xmlns:a16="http://schemas.microsoft.com/office/drawing/2014/main" id="{B74590A4-62EA-BF4B-AE75-2D97C5AF4C86}"/>
              </a:ext>
            </a:extLst>
          </p:cNvPr>
          <p:cNvPicPr>
            <a:picLocks noGrp="1" noChangeAspect="1"/>
          </p:cNvPicPr>
          <p:nvPr>
            <p:ph idx="1"/>
          </p:nvPr>
        </p:nvPicPr>
        <p:blipFill>
          <a:blip r:embed="rId2"/>
          <a:stretch>
            <a:fillRect/>
          </a:stretch>
        </p:blipFill>
        <p:spPr>
          <a:xfrm>
            <a:off x="325194" y="0"/>
            <a:ext cx="10958502" cy="6838917"/>
          </a:xfrm>
        </p:spPr>
      </p:pic>
    </p:spTree>
    <p:extLst>
      <p:ext uri="{BB962C8B-B14F-4D97-AF65-F5344CB8AC3E}">
        <p14:creationId xmlns:p14="http://schemas.microsoft.com/office/powerpoint/2010/main" val="1789737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4CD5-4312-4147-92D5-FD39E9B8DE85}"/>
              </a:ext>
            </a:extLst>
          </p:cNvPr>
          <p:cNvSpPr>
            <a:spLocks noGrp="1"/>
          </p:cNvSpPr>
          <p:nvPr>
            <p:ph type="title"/>
          </p:nvPr>
        </p:nvSpPr>
        <p:spPr/>
        <p:txBody>
          <a:bodyPr/>
          <a:lstStyle/>
          <a:p>
            <a:r>
              <a:rPr lang="en-US" dirty="0"/>
              <a:t>PROFILE </a:t>
            </a:r>
          </a:p>
        </p:txBody>
      </p:sp>
      <p:sp>
        <p:nvSpPr>
          <p:cNvPr id="3" name="Content Placeholder 2">
            <a:extLst>
              <a:ext uri="{FF2B5EF4-FFF2-40B4-BE49-F238E27FC236}">
                <a16:creationId xmlns:a16="http://schemas.microsoft.com/office/drawing/2014/main" id="{6EDD3FAE-0B94-F045-9B35-7539A01BF80C}"/>
              </a:ext>
            </a:extLst>
          </p:cNvPr>
          <p:cNvSpPr>
            <a:spLocks noGrp="1"/>
          </p:cNvSpPr>
          <p:nvPr>
            <p:ph idx="1"/>
          </p:nvPr>
        </p:nvSpPr>
        <p:spPr/>
        <p:txBody>
          <a:bodyPr>
            <a:normAutofit/>
          </a:bodyPr>
          <a:lstStyle/>
          <a:p>
            <a:r>
              <a:rPr lang="en-US" dirty="0"/>
              <a:t>No first name + last name – Users should be able to choose their display name (followed by a serial name which makes it unique)</a:t>
            </a:r>
          </a:p>
          <a:p>
            <a:r>
              <a:rPr lang="en-US" dirty="0"/>
              <a:t>Must collect more data from users </a:t>
            </a:r>
          </a:p>
          <a:p>
            <a:r>
              <a:rPr lang="en-US" dirty="0"/>
              <a:t>Profile should be more in-dept – Enough to speak about user’s personality </a:t>
            </a:r>
          </a:p>
          <a:p>
            <a:r>
              <a:rPr lang="en-US" dirty="0"/>
              <a:t>Benefits : 1. Helps other users find people of their kind </a:t>
            </a:r>
          </a:p>
          <a:p>
            <a:r>
              <a:rPr lang="en-US" dirty="0"/>
              <a:t>2. More data we have on users, better targeting ads of our products </a:t>
            </a:r>
          </a:p>
          <a:p>
            <a:endParaRPr lang="en-US" dirty="0"/>
          </a:p>
        </p:txBody>
      </p:sp>
    </p:spTree>
    <p:extLst>
      <p:ext uri="{BB962C8B-B14F-4D97-AF65-F5344CB8AC3E}">
        <p14:creationId xmlns:p14="http://schemas.microsoft.com/office/powerpoint/2010/main" val="44291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43A0-E65A-D942-A8BA-B937673CF965}"/>
              </a:ext>
            </a:extLst>
          </p:cNvPr>
          <p:cNvSpPr>
            <a:spLocks noGrp="1"/>
          </p:cNvSpPr>
          <p:nvPr>
            <p:ph type="title"/>
          </p:nvPr>
        </p:nvSpPr>
        <p:spPr/>
        <p:txBody>
          <a:bodyPr/>
          <a:lstStyle/>
          <a:p>
            <a:r>
              <a:rPr lang="en-US" dirty="0"/>
              <a:t>Bumble profiles </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5A6441DB-E7E0-B44B-B037-AFCCEEC9CA6F}"/>
              </a:ext>
            </a:extLst>
          </p:cNvPr>
          <p:cNvPicPr>
            <a:picLocks noGrp="1" noChangeAspect="1"/>
          </p:cNvPicPr>
          <p:nvPr>
            <p:ph idx="1"/>
          </p:nvPr>
        </p:nvPicPr>
        <p:blipFill>
          <a:blip r:embed="rId2"/>
          <a:stretch>
            <a:fillRect/>
          </a:stretch>
        </p:blipFill>
        <p:spPr>
          <a:xfrm>
            <a:off x="2107889" y="2292690"/>
            <a:ext cx="2008673" cy="3694112"/>
          </a:xfrm>
        </p:spPr>
      </p:pic>
      <p:pic>
        <p:nvPicPr>
          <p:cNvPr id="7" name="Picture 6" descr="Graphical user interface, text, application&#10;&#10;Description automatically generated">
            <a:extLst>
              <a:ext uri="{FF2B5EF4-FFF2-40B4-BE49-F238E27FC236}">
                <a16:creationId xmlns:a16="http://schemas.microsoft.com/office/drawing/2014/main" id="{DB3A1383-FD5F-7046-943E-8CE42F68A1B8}"/>
              </a:ext>
            </a:extLst>
          </p:cNvPr>
          <p:cNvPicPr>
            <a:picLocks noChangeAspect="1"/>
          </p:cNvPicPr>
          <p:nvPr/>
        </p:nvPicPr>
        <p:blipFill>
          <a:blip r:embed="rId3"/>
          <a:stretch>
            <a:fillRect/>
          </a:stretch>
        </p:blipFill>
        <p:spPr>
          <a:xfrm>
            <a:off x="5421599" y="2197628"/>
            <a:ext cx="2038818" cy="3749549"/>
          </a:xfrm>
          <a:prstGeom prst="rect">
            <a:avLst/>
          </a:prstGeom>
        </p:spPr>
      </p:pic>
    </p:spTree>
    <p:extLst>
      <p:ext uri="{BB962C8B-B14F-4D97-AF65-F5344CB8AC3E}">
        <p14:creationId xmlns:p14="http://schemas.microsoft.com/office/powerpoint/2010/main" val="178654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descr="Low angle view of modern skyscrapers rising straight up against a dramatic sky">
            <a:extLst>
              <a:ext uri="{FF2B5EF4-FFF2-40B4-BE49-F238E27FC236}">
                <a16:creationId xmlns:a16="http://schemas.microsoft.com/office/drawing/2014/main" id="{A5F7D7AE-FD24-49EE-A351-00B86432BB45}"/>
              </a:ext>
            </a:extLst>
          </p:cNvPr>
          <p:cNvPicPr>
            <a:picLocks noChangeAspect="1"/>
          </p:cNvPicPr>
          <p:nvPr/>
        </p:nvPicPr>
        <p:blipFill rotWithShape="1">
          <a:blip r:embed="rId2">
            <a:alphaModFix amt="40000"/>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10376C53-8763-5149-AFEA-E3AE162F8F8F}"/>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Big picture </a:t>
            </a:r>
          </a:p>
        </p:txBody>
      </p:sp>
      <p:sp>
        <p:nvSpPr>
          <p:cNvPr id="13" name="Rectangle 1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1832DE-301B-7F48-AD3D-BEF9E596B6F4}"/>
              </a:ext>
            </a:extLst>
          </p:cNvPr>
          <p:cNvSpPr>
            <a:spLocks noGrp="1"/>
          </p:cNvSpPr>
          <p:nvPr>
            <p:ph idx="1"/>
          </p:nvPr>
        </p:nvSpPr>
        <p:spPr>
          <a:xfrm>
            <a:off x="841248" y="3337269"/>
            <a:ext cx="10509504" cy="2905686"/>
          </a:xfrm>
        </p:spPr>
        <p:txBody>
          <a:bodyPr>
            <a:normAutofit/>
          </a:bodyPr>
          <a:lstStyle/>
          <a:p>
            <a:r>
              <a:rPr lang="en-US" sz="2000" dirty="0">
                <a:solidFill>
                  <a:srgbClr val="FFFFFF"/>
                </a:solidFill>
              </a:rPr>
              <a:t>Building an eco-system : socializing and shopping </a:t>
            </a:r>
          </a:p>
          <a:p>
            <a:r>
              <a:rPr lang="en-US" sz="2000" dirty="0">
                <a:solidFill>
                  <a:srgbClr val="FFFFFF"/>
                </a:solidFill>
              </a:rPr>
              <a:t>Making community one of the apps a user engages with daily </a:t>
            </a:r>
          </a:p>
          <a:p>
            <a:r>
              <a:rPr lang="en-US" sz="2000" dirty="0">
                <a:solidFill>
                  <a:srgbClr val="FFFFFF"/>
                </a:solidFill>
              </a:rPr>
              <a:t>Creating a unique social space </a:t>
            </a:r>
          </a:p>
          <a:p>
            <a:endParaRPr lang="en-US" sz="2000" dirty="0">
              <a:solidFill>
                <a:srgbClr val="FFFFFF"/>
              </a:solidFill>
            </a:endParaRPr>
          </a:p>
          <a:p>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1765915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D612-A5EA-03E3-4A94-8EC4FBD11528}"/>
              </a:ext>
            </a:extLst>
          </p:cNvPr>
          <p:cNvSpPr>
            <a:spLocks noGrp="1"/>
          </p:cNvSpPr>
          <p:nvPr>
            <p:ph type="title"/>
          </p:nvPr>
        </p:nvSpPr>
        <p:spPr/>
        <p:txBody>
          <a:bodyPr/>
          <a:lstStyle/>
          <a:p>
            <a:r>
              <a:rPr lang="en-US" dirty="0"/>
              <a:t>METAVERSE ADAPTABILIY</a:t>
            </a:r>
          </a:p>
        </p:txBody>
      </p:sp>
      <p:sp>
        <p:nvSpPr>
          <p:cNvPr id="3" name="Content Placeholder 2">
            <a:extLst>
              <a:ext uri="{FF2B5EF4-FFF2-40B4-BE49-F238E27FC236}">
                <a16:creationId xmlns:a16="http://schemas.microsoft.com/office/drawing/2014/main" id="{DC3FF497-5A39-85E9-1918-051581FECB66}"/>
              </a:ext>
            </a:extLst>
          </p:cNvPr>
          <p:cNvSpPr>
            <a:spLocks noGrp="1"/>
          </p:cNvSpPr>
          <p:nvPr>
            <p:ph idx="1"/>
          </p:nvPr>
        </p:nvSpPr>
        <p:spPr/>
        <p:txBody>
          <a:bodyPr>
            <a:normAutofit fontScale="70000" lnSpcReduction="20000"/>
          </a:bodyPr>
          <a:lstStyle/>
          <a:p>
            <a:r>
              <a:rPr lang="en-US" dirty="0"/>
              <a:t>Adding web 3 like elements to community </a:t>
            </a:r>
          </a:p>
          <a:p>
            <a:r>
              <a:rPr lang="en-US" dirty="0"/>
              <a:t>P2E: Play to earn. Add activities and mini games which users can play with friends to order </a:t>
            </a:r>
            <a:r>
              <a:rPr lang="en-US" dirty="0" err="1"/>
              <a:t>kinders</a:t>
            </a:r>
            <a:r>
              <a:rPr lang="en-US" dirty="0"/>
              <a:t> </a:t>
            </a:r>
          </a:p>
          <a:p>
            <a:r>
              <a:rPr lang="en-US" dirty="0"/>
              <a:t>Unique Avatars with in-dept customization (including LTM items, rare unlockable items, time sensitive items) </a:t>
            </a:r>
          </a:p>
          <a:p>
            <a:r>
              <a:rPr lang="en-US" dirty="0"/>
              <a:t>Introduction of non-monetary </a:t>
            </a:r>
            <a:r>
              <a:rPr lang="en-US" dirty="0" err="1"/>
              <a:t>kinders</a:t>
            </a:r>
            <a:r>
              <a:rPr lang="en-US" dirty="0"/>
              <a:t> which users can earn by using the community and shopping. Non-monetary </a:t>
            </a:r>
            <a:r>
              <a:rPr lang="en-US" dirty="0" err="1"/>
              <a:t>kinders</a:t>
            </a:r>
            <a:r>
              <a:rPr lang="en-US" dirty="0"/>
              <a:t> can be used to customize avatars.</a:t>
            </a:r>
          </a:p>
          <a:p>
            <a:r>
              <a:rPr lang="en-US" dirty="0"/>
              <a:t>Shop together feature ( discounts to incentivize) </a:t>
            </a:r>
          </a:p>
          <a:p>
            <a:r>
              <a:rPr lang="en-US" dirty="0"/>
              <a:t>GRWM rooms </a:t>
            </a:r>
          </a:p>
          <a:p>
            <a:r>
              <a:rPr lang="en-US" dirty="0"/>
              <a:t>Daily log-in bonuses </a:t>
            </a:r>
          </a:p>
          <a:p>
            <a:r>
              <a:rPr lang="en-US" dirty="0"/>
              <a:t>VR Store </a:t>
            </a:r>
          </a:p>
          <a:p>
            <a:endParaRPr lang="en-US" dirty="0"/>
          </a:p>
        </p:txBody>
      </p:sp>
    </p:spTree>
    <p:extLst>
      <p:ext uri="{BB962C8B-B14F-4D97-AF65-F5344CB8AC3E}">
        <p14:creationId xmlns:p14="http://schemas.microsoft.com/office/powerpoint/2010/main" val="223738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B153-08BB-A8FD-C61B-2D9A8C38C320}"/>
              </a:ext>
            </a:extLst>
          </p:cNvPr>
          <p:cNvSpPr>
            <a:spLocks noGrp="1"/>
          </p:cNvSpPr>
          <p:nvPr>
            <p:ph type="title"/>
          </p:nvPr>
        </p:nvSpPr>
        <p:spPr/>
        <p:txBody>
          <a:bodyPr/>
          <a:lstStyle/>
          <a:p>
            <a:r>
              <a:rPr lang="en-US" dirty="0"/>
              <a:t>P2E Games Examples </a:t>
            </a:r>
          </a:p>
        </p:txBody>
      </p:sp>
      <p:pic>
        <p:nvPicPr>
          <p:cNvPr id="1026" name="Picture 2" descr="Let's Play GamePigeon! – The Evergreen Online">
            <a:extLst>
              <a:ext uri="{FF2B5EF4-FFF2-40B4-BE49-F238E27FC236}">
                <a16:creationId xmlns:a16="http://schemas.microsoft.com/office/drawing/2014/main" id="{6012964F-B99E-B481-3C54-93EF4F63A1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1168" y="2272506"/>
            <a:ext cx="6093272" cy="3899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Wordle? The new viral word game delighting the internet | Games |  The Guardian">
            <a:extLst>
              <a:ext uri="{FF2B5EF4-FFF2-40B4-BE49-F238E27FC236}">
                <a16:creationId xmlns:a16="http://schemas.microsoft.com/office/drawing/2014/main" id="{E17EBEF8-DDC1-C7E3-B860-1A0EF1D7C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117" y="2272505"/>
            <a:ext cx="3899695" cy="389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05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8531-1C25-746A-DFFA-8DA9848ADA95}"/>
              </a:ext>
            </a:extLst>
          </p:cNvPr>
          <p:cNvSpPr>
            <a:spLocks noGrp="1"/>
          </p:cNvSpPr>
          <p:nvPr>
            <p:ph type="title"/>
          </p:nvPr>
        </p:nvSpPr>
        <p:spPr/>
        <p:txBody>
          <a:bodyPr/>
          <a:lstStyle/>
          <a:p>
            <a:r>
              <a:rPr lang="en-US" dirty="0"/>
              <a:t>Avatar Creation Ref</a:t>
            </a:r>
          </a:p>
        </p:txBody>
      </p:sp>
      <p:pic>
        <p:nvPicPr>
          <p:cNvPr id="2050" name="Picture 2" descr="Bitmoji Deluxe — David Clifford Turner">
            <a:extLst>
              <a:ext uri="{FF2B5EF4-FFF2-40B4-BE49-F238E27FC236}">
                <a16:creationId xmlns:a16="http://schemas.microsoft.com/office/drawing/2014/main" id="{33137DEE-A776-903C-17AA-231FF8CBB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19" y="2542668"/>
            <a:ext cx="5968022" cy="3506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box just updated two classic Gamerpics for 2022 – Destructoid">
            <a:extLst>
              <a:ext uri="{FF2B5EF4-FFF2-40B4-BE49-F238E27FC236}">
                <a16:creationId xmlns:a16="http://schemas.microsoft.com/office/drawing/2014/main" id="{D63C4B36-D849-2CF5-71DD-AB0E45C68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875" y="3143250"/>
            <a:ext cx="4519706" cy="2305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2E81D9-4428-859E-C343-E522AFFF9112}"/>
              </a:ext>
            </a:extLst>
          </p:cNvPr>
          <p:cNvSpPr txBox="1"/>
          <p:nvPr/>
        </p:nvSpPr>
        <p:spPr>
          <a:xfrm>
            <a:off x="1649413" y="6188194"/>
            <a:ext cx="3843337" cy="369332"/>
          </a:xfrm>
          <a:prstGeom prst="rect">
            <a:avLst/>
          </a:prstGeom>
          <a:noFill/>
        </p:spPr>
        <p:txBody>
          <a:bodyPr wrap="square" rtlCol="0">
            <a:spAutoFit/>
          </a:bodyPr>
          <a:lstStyle/>
          <a:p>
            <a:r>
              <a:rPr lang="en-US" dirty="0"/>
              <a:t>In-dept like </a:t>
            </a:r>
            <a:r>
              <a:rPr lang="en-US" dirty="0" err="1"/>
              <a:t>Bitmoji</a:t>
            </a:r>
            <a:endParaRPr lang="en-US" dirty="0"/>
          </a:p>
        </p:txBody>
      </p:sp>
      <p:sp>
        <p:nvSpPr>
          <p:cNvPr id="6" name="TextBox 5">
            <a:extLst>
              <a:ext uri="{FF2B5EF4-FFF2-40B4-BE49-F238E27FC236}">
                <a16:creationId xmlns:a16="http://schemas.microsoft.com/office/drawing/2014/main" id="{BBB4B75A-201A-8213-083C-7E07DD521085}"/>
              </a:ext>
            </a:extLst>
          </p:cNvPr>
          <p:cNvSpPr txBox="1"/>
          <p:nvPr/>
        </p:nvSpPr>
        <p:spPr>
          <a:xfrm>
            <a:off x="7520781" y="5679549"/>
            <a:ext cx="6100762" cy="369332"/>
          </a:xfrm>
          <a:prstGeom prst="rect">
            <a:avLst/>
          </a:prstGeom>
          <a:noFill/>
        </p:spPr>
        <p:txBody>
          <a:bodyPr wrap="square">
            <a:spAutoFit/>
          </a:bodyPr>
          <a:lstStyle/>
          <a:p>
            <a:r>
              <a:rPr lang="en-US" dirty="0"/>
              <a:t>Standard avatar selection (xbox360)</a:t>
            </a:r>
          </a:p>
        </p:txBody>
      </p:sp>
    </p:spTree>
    <p:extLst>
      <p:ext uri="{BB962C8B-B14F-4D97-AF65-F5344CB8AC3E}">
        <p14:creationId xmlns:p14="http://schemas.microsoft.com/office/powerpoint/2010/main" val="129459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91BB-0D3B-5B67-1928-C4C4A45900C6}"/>
              </a:ext>
            </a:extLst>
          </p:cNvPr>
          <p:cNvSpPr>
            <a:spLocks noGrp="1"/>
          </p:cNvSpPr>
          <p:nvPr>
            <p:ph type="title"/>
          </p:nvPr>
        </p:nvSpPr>
        <p:spPr/>
        <p:txBody>
          <a:bodyPr/>
          <a:lstStyle/>
          <a:p>
            <a:r>
              <a:rPr lang="en-US" dirty="0"/>
              <a:t>Rare Avatar Items</a:t>
            </a:r>
          </a:p>
        </p:txBody>
      </p:sp>
      <p:pic>
        <p:nvPicPr>
          <p:cNvPr id="3074" name="Picture 2" descr="Can you get old Fortnite Battle Pass skins? - Dot Esports">
            <a:extLst>
              <a:ext uri="{FF2B5EF4-FFF2-40B4-BE49-F238E27FC236}">
                <a16:creationId xmlns:a16="http://schemas.microsoft.com/office/drawing/2014/main" id="{FFE18262-11DD-437D-118F-0A6A466F86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563" y="2210874"/>
            <a:ext cx="5233151" cy="2918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FA 21 VOLTA FOOTBALL Starter Guide - EA SPORTS Official Site">
            <a:extLst>
              <a:ext uri="{FF2B5EF4-FFF2-40B4-BE49-F238E27FC236}">
                <a16:creationId xmlns:a16="http://schemas.microsoft.com/office/drawing/2014/main" id="{C16C3228-EAFC-831B-819E-91F9A81D4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37" y="2737644"/>
            <a:ext cx="406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F71B22-5008-0299-C183-D29E33DFAE23}"/>
              </a:ext>
            </a:extLst>
          </p:cNvPr>
          <p:cNvSpPr txBox="1"/>
          <p:nvPr/>
        </p:nvSpPr>
        <p:spPr>
          <a:xfrm>
            <a:off x="563563" y="5468144"/>
            <a:ext cx="6100762" cy="1200329"/>
          </a:xfrm>
          <a:prstGeom prst="rect">
            <a:avLst/>
          </a:prstGeom>
          <a:noFill/>
        </p:spPr>
        <p:txBody>
          <a:bodyPr wrap="square">
            <a:spAutoFit/>
          </a:bodyPr>
          <a:lstStyle/>
          <a:p>
            <a:r>
              <a:rPr lang="en-US" dirty="0"/>
              <a:t>Fortnite battle pass skins can only be earned during that season. One must complete all 100 levels to get all skins. Once the season is over, the skin cannot be acquired</a:t>
            </a:r>
          </a:p>
        </p:txBody>
      </p:sp>
      <p:sp>
        <p:nvSpPr>
          <p:cNvPr id="7" name="TextBox 6">
            <a:extLst>
              <a:ext uri="{FF2B5EF4-FFF2-40B4-BE49-F238E27FC236}">
                <a16:creationId xmlns:a16="http://schemas.microsoft.com/office/drawing/2014/main" id="{E96B02ED-0DB2-CEA6-0C36-AA1DB0FCAC0C}"/>
              </a:ext>
            </a:extLst>
          </p:cNvPr>
          <p:cNvSpPr txBox="1"/>
          <p:nvPr/>
        </p:nvSpPr>
        <p:spPr>
          <a:xfrm>
            <a:off x="7310437" y="5480844"/>
            <a:ext cx="6096000" cy="923330"/>
          </a:xfrm>
          <a:prstGeom prst="rect">
            <a:avLst/>
          </a:prstGeom>
          <a:noFill/>
        </p:spPr>
        <p:txBody>
          <a:bodyPr wrap="square">
            <a:spAutoFit/>
          </a:bodyPr>
          <a:lstStyle/>
          <a:p>
            <a:r>
              <a:rPr lang="en-US" dirty="0"/>
              <a:t>Volta adding seasonal and limited clothing </a:t>
            </a:r>
          </a:p>
          <a:p>
            <a:r>
              <a:rPr lang="en-US" dirty="0"/>
              <a:t>for avatars. Can only be earned during that </a:t>
            </a:r>
          </a:p>
          <a:p>
            <a:r>
              <a:rPr lang="en-US" dirty="0"/>
              <a:t>given timeframe. </a:t>
            </a:r>
          </a:p>
        </p:txBody>
      </p:sp>
    </p:spTree>
    <p:extLst>
      <p:ext uri="{BB962C8B-B14F-4D97-AF65-F5344CB8AC3E}">
        <p14:creationId xmlns:p14="http://schemas.microsoft.com/office/powerpoint/2010/main" val="1005952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5196-EE8D-64F6-8450-872E8F36F27E}"/>
              </a:ext>
            </a:extLst>
          </p:cNvPr>
          <p:cNvSpPr>
            <a:spLocks noGrp="1"/>
          </p:cNvSpPr>
          <p:nvPr>
            <p:ph type="title"/>
          </p:nvPr>
        </p:nvSpPr>
        <p:spPr/>
        <p:txBody>
          <a:bodyPr/>
          <a:lstStyle/>
          <a:p>
            <a:r>
              <a:rPr lang="en-US" dirty="0"/>
              <a:t>Shop Together feature </a:t>
            </a:r>
          </a:p>
        </p:txBody>
      </p:sp>
      <p:sp>
        <p:nvSpPr>
          <p:cNvPr id="3" name="Content Placeholder 2">
            <a:extLst>
              <a:ext uri="{FF2B5EF4-FFF2-40B4-BE49-F238E27FC236}">
                <a16:creationId xmlns:a16="http://schemas.microsoft.com/office/drawing/2014/main" id="{9E59F1FB-F8DE-A012-1A74-66596987E526}"/>
              </a:ext>
            </a:extLst>
          </p:cNvPr>
          <p:cNvSpPr>
            <a:spLocks noGrp="1"/>
          </p:cNvSpPr>
          <p:nvPr>
            <p:ph idx="1"/>
          </p:nvPr>
        </p:nvSpPr>
        <p:spPr/>
        <p:txBody>
          <a:bodyPr/>
          <a:lstStyle/>
          <a:p>
            <a:r>
              <a:rPr lang="en-US" dirty="0"/>
              <a:t>Voice chat channel when users can share screens with their friends and shop together </a:t>
            </a:r>
          </a:p>
          <a:p>
            <a:r>
              <a:rPr lang="en-US" dirty="0"/>
              <a:t>Objective: Add the ‘mall like experience to our platform’ </a:t>
            </a:r>
          </a:p>
          <a:p>
            <a:r>
              <a:rPr lang="en-US" dirty="0"/>
              <a:t>Execution :</a:t>
            </a:r>
          </a:p>
        </p:txBody>
      </p:sp>
      <p:pic>
        <p:nvPicPr>
          <p:cNvPr id="7" name="Picture 6" descr="Graphical user interface, application&#10;&#10;Description automatically generated">
            <a:extLst>
              <a:ext uri="{FF2B5EF4-FFF2-40B4-BE49-F238E27FC236}">
                <a16:creationId xmlns:a16="http://schemas.microsoft.com/office/drawing/2014/main" id="{3B15F03F-6ABA-0FF5-D4E4-14C08F3DED40}"/>
              </a:ext>
            </a:extLst>
          </p:cNvPr>
          <p:cNvPicPr>
            <a:picLocks noChangeAspect="1"/>
          </p:cNvPicPr>
          <p:nvPr/>
        </p:nvPicPr>
        <p:blipFill>
          <a:blip r:embed="rId3"/>
          <a:stretch>
            <a:fillRect/>
          </a:stretch>
        </p:blipFill>
        <p:spPr>
          <a:xfrm>
            <a:off x="3438525" y="3953868"/>
            <a:ext cx="5314949" cy="2832692"/>
          </a:xfrm>
          <a:prstGeom prst="rect">
            <a:avLst/>
          </a:prstGeom>
        </p:spPr>
      </p:pic>
    </p:spTree>
    <p:extLst>
      <p:ext uri="{BB962C8B-B14F-4D97-AF65-F5344CB8AC3E}">
        <p14:creationId xmlns:p14="http://schemas.microsoft.com/office/powerpoint/2010/main" val="4036257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B093-F995-B633-DDB4-DD9A11C8B505}"/>
              </a:ext>
            </a:extLst>
          </p:cNvPr>
          <p:cNvSpPr>
            <a:spLocks noGrp="1"/>
          </p:cNvSpPr>
          <p:nvPr>
            <p:ph type="title"/>
          </p:nvPr>
        </p:nvSpPr>
        <p:spPr/>
        <p:txBody>
          <a:bodyPr/>
          <a:lstStyle/>
          <a:p>
            <a:r>
              <a:rPr lang="en-US" dirty="0"/>
              <a:t>Get Ready With Me Feature </a:t>
            </a:r>
          </a:p>
        </p:txBody>
      </p:sp>
      <p:pic>
        <p:nvPicPr>
          <p:cNvPr id="4098" name="Picture 2" descr="What is the Houseparty app? What parents need to know | Internet Matters">
            <a:extLst>
              <a:ext uri="{FF2B5EF4-FFF2-40B4-BE49-F238E27FC236}">
                <a16:creationId xmlns:a16="http://schemas.microsoft.com/office/drawing/2014/main" id="{79EC116B-DA26-8B58-92FE-23640F7E52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88149" y="2529523"/>
            <a:ext cx="7081364" cy="3694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22FAE5-892A-C6D3-30A7-603A243AA444}"/>
              </a:ext>
            </a:extLst>
          </p:cNvPr>
          <p:cNvSpPr txBox="1"/>
          <p:nvPr/>
        </p:nvSpPr>
        <p:spPr>
          <a:xfrm>
            <a:off x="442913" y="3222417"/>
            <a:ext cx="4557712" cy="2308324"/>
          </a:xfrm>
          <a:prstGeom prst="rect">
            <a:avLst/>
          </a:prstGeom>
          <a:noFill/>
        </p:spPr>
        <p:txBody>
          <a:bodyPr wrap="square" rtlCol="0">
            <a:spAutoFit/>
          </a:bodyPr>
          <a:lstStyle/>
          <a:p>
            <a:r>
              <a:rPr lang="en-US" dirty="0"/>
              <a:t>Similar to </a:t>
            </a:r>
            <a:r>
              <a:rPr lang="en-US" dirty="0" err="1"/>
              <a:t>houseparty</a:t>
            </a:r>
            <a:r>
              <a:rPr lang="en-US" dirty="0"/>
              <a:t>. Users create a </a:t>
            </a:r>
          </a:p>
          <a:p>
            <a:r>
              <a:rPr lang="en-US" dirty="0"/>
              <a:t>Room and can add one or more friends to it as they do their make-up, skincare etc. </a:t>
            </a:r>
          </a:p>
          <a:p>
            <a:endParaRPr lang="en-US" dirty="0"/>
          </a:p>
          <a:p>
            <a:r>
              <a:rPr lang="en-US" dirty="0"/>
              <a:t>We can easily leverage </a:t>
            </a:r>
            <a:r>
              <a:rPr lang="en-US" dirty="0" err="1"/>
              <a:t>kindexperts</a:t>
            </a:r>
            <a:r>
              <a:rPr lang="en-US" dirty="0"/>
              <a:t> for this feature. Host paid sessions with our in-case MUAs and skincare experts </a:t>
            </a:r>
          </a:p>
        </p:txBody>
      </p:sp>
    </p:spTree>
    <p:extLst>
      <p:ext uri="{BB962C8B-B14F-4D97-AF65-F5344CB8AC3E}">
        <p14:creationId xmlns:p14="http://schemas.microsoft.com/office/powerpoint/2010/main" val="4098943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1" name="Rectangle 51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OD Mobile Glitch! Daily Login Reward Glitch! Unlock ALL Items Now! -  YouTube">
            <a:extLst>
              <a:ext uri="{FF2B5EF4-FFF2-40B4-BE49-F238E27FC236}">
                <a16:creationId xmlns:a16="http://schemas.microsoft.com/office/drawing/2014/main" id="{BD5BA13A-B5CE-E610-75CB-B1F1BCA3A82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1799082" y="1312192"/>
            <a:ext cx="9277350" cy="5218509"/>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790D8F-84DB-9B1B-BB19-C49ECAAB822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Daily Login Bonuses </a:t>
            </a:r>
          </a:p>
        </p:txBody>
      </p:sp>
      <p:sp>
        <p:nvSpPr>
          <p:cNvPr id="5135" name="Rectangle 51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7" name="Rectangle 51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26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E3C6A-EF50-1EC2-1440-F268EBD0CFA9}"/>
              </a:ext>
            </a:extLst>
          </p:cNvPr>
          <p:cNvSpPr>
            <a:spLocks noGrp="1"/>
          </p:cNvSpPr>
          <p:nvPr>
            <p:ph type="title"/>
          </p:nvPr>
        </p:nvSpPr>
        <p:spPr/>
        <p:txBody>
          <a:bodyPr/>
          <a:lstStyle/>
          <a:p>
            <a:r>
              <a:rPr lang="en-US" dirty="0"/>
              <a:t>VR Shop : H&amp;M in the metaverse</a:t>
            </a:r>
          </a:p>
        </p:txBody>
      </p:sp>
      <p:pic>
        <p:nvPicPr>
          <p:cNvPr id="4" name="WhatsApp Video 2022-09-30 at 2.41.42 AM" descr="WhatsApp Video 2022-09-30 at 2.41.42 AM">
            <a:hlinkClick r:id="" action="ppaction://media"/>
            <a:extLst>
              <a:ext uri="{FF2B5EF4-FFF2-40B4-BE49-F238E27FC236}">
                <a16:creationId xmlns:a16="http://schemas.microsoft.com/office/drawing/2014/main" id="{A66F5BBD-AE1A-AC98-3E79-5DCBD38ED5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6200000">
            <a:off x="3995275" y="13727"/>
            <a:ext cx="4201450" cy="8904165"/>
          </a:xfrm>
        </p:spPr>
      </p:pic>
    </p:spTree>
    <p:extLst>
      <p:ext uri="{BB962C8B-B14F-4D97-AF65-F5344CB8AC3E}">
        <p14:creationId xmlns:p14="http://schemas.microsoft.com/office/powerpoint/2010/main" val="260342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F469-2738-B1F2-7674-42141D840984}"/>
              </a:ext>
            </a:extLst>
          </p:cNvPr>
          <p:cNvSpPr>
            <a:spLocks noGrp="1"/>
          </p:cNvSpPr>
          <p:nvPr>
            <p:ph type="title"/>
          </p:nvPr>
        </p:nvSpPr>
        <p:spPr/>
        <p:txBody>
          <a:bodyPr>
            <a:normAutofit fontScale="90000"/>
          </a:bodyPr>
          <a:lstStyle/>
          <a:p>
            <a:r>
              <a:rPr lang="en-US" dirty="0"/>
              <a:t>New UI/UX Look for Community (skeleton)</a:t>
            </a:r>
          </a:p>
        </p:txBody>
      </p:sp>
      <p:pic>
        <p:nvPicPr>
          <p:cNvPr id="5" name="Content Placeholder 4" descr="A drawing on a piece of paper&#10;&#10;Description automatically generated with medium confidence">
            <a:extLst>
              <a:ext uri="{FF2B5EF4-FFF2-40B4-BE49-F238E27FC236}">
                <a16:creationId xmlns:a16="http://schemas.microsoft.com/office/drawing/2014/main" id="{2C72B83E-1D89-72B2-AC99-FEA7CFA46A12}"/>
              </a:ext>
            </a:extLst>
          </p:cNvPr>
          <p:cNvPicPr>
            <a:picLocks noGrp="1" noChangeAspect="1"/>
          </p:cNvPicPr>
          <p:nvPr>
            <p:ph idx="1"/>
          </p:nvPr>
        </p:nvPicPr>
        <p:blipFill>
          <a:blip r:embed="rId2"/>
          <a:stretch>
            <a:fillRect/>
          </a:stretch>
        </p:blipFill>
        <p:spPr>
          <a:xfrm>
            <a:off x="1115568" y="2307388"/>
            <a:ext cx="2037023" cy="4416310"/>
          </a:xfrm>
        </p:spPr>
      </p:pic>
      <p:pic>
        <p:nvPicPr>
          <p:cNvPr id="7" name="Picture 6" descr="A picture containing letter&#10;&#10;Description automatically generated">
            <a:extLst>
              <a:ext uri="{FF2B5EF4-FFF2-40B4-BE49-F238E27FC236}">
                <a16:creationId xmlns:a16="http://schemas.microsoft.com/office/drawing/2014/main" id="{C3628786-5A81-1571-4E87-DD3C73C4FAB6}"/>
              </a:ext>
            </a:extLst>
          </p:cNvPr>
          <p:cNvPicPr>
            <a:picLocks noChangeAspect="1"/>
          </p:cNvPicPr>
          <p:nvPr/>
        </p:nvPicPr>
        <p:blipFill>
          <a:blip r:embed="rId3"/>
          <a:stretch>
            <a:fillRect/>
          </a:stretch>
        </p:blipFill>
        <p:spPr>
          <a:xfrm>
            <a:off x="5077488" y="2307388"/>
            <a:ext cx="2037023" cy="4416309"/>
          </a:xfrm>
          <a:prstGeom prst="rect">
            <a:avLst/>
          </a:prstGeom>
        </p:spPr>
      </p:pic>
      <p:pic>
        <p:nvPicPr>
          <p:cNvPr id="9" name="Picture 8" descr="Diagram&#10;&#10;Description automatically generated">
            <a:extLst>
              <a:ext uri="{FF2B5EF4-FFF2-40B4-BE49-F238E27FC236}">
                <a16:creationId xmlns:a16="http://schemas.microsoft.com/office/drawing/2014/main" id="{07B35585-E20A-1367-5D3B-356265936028}"/>
              </a:ext>
            </a:extLst>
          </p:cNvPr>
          <p:cNvPicPr>
            <a:picLocks noChangeAspect="1"/>
          </p:cNvPicPr>
          <p:nvPr/>
        </p:nvPicPr>
        <p:blipFill>
          <a:blip r:embed="rId4"/>
          <a:stretch>
            <a:fillRect/>
          </a:stretch>
        </p:blipFill>
        <p:spPr>
          <a:xfrm>
            <a:off x="8332972" y="2430736"/>
            <a:ext cx="3153269" cy="4169612"/>
          </a:xfrm>
          <a:prstGeom prst="rect">
            <a:avLst/>
          </a:prstGeom>
        </p:spPr>
      </p:pic>
    </p:spTree>
    <p:extLst>
      <p:ext uri="{BB962C8B-B14F-4D97-AF65-F5344CB8AC3E}">
        <p14:creationId xmlns:p14="http://schemas.microsoft.com/office/powerpoint/2010/main" val="1250500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3A0FF-9DAF-12D3-11CD-C7A8CFAA0DB0}"/>
              </a:ext>
            </a:extLst>
          </p:cNvPr>
          <p:cNvSpPr>
            <a:spLocks noGrp="1"/>
          </p:cNvSpPr>
          <p:nvPr>
            <p:ph type="title"/>
          </p:nvPr>
        </p:nvSpPr>
        <p:spPr>
          <a:xfrm>
            <a:off x="429768" y="411480"/>
            <a:ext cx="11131298" cy="1106424"/>
          </a:xfrm>
        </p:spPr>
        <p:txBody>
          <a:bodyPr>
            <a:normAutofit/>
          </a:bodyPr>
          <a:lstStyle/>
          <a:p>
            <a:r>
              <a:rPr lang="en-US" sz="3600"/>
              <a:t>Discord’ UI/UX</a:t>
            </a:r>
          </a:p>
        </p:txBody>
      </p:sp>
      <p:sp>
        <p:nvSpPr>
          <p:cNvPr id="14" name="Rectangle 13">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91397524-4501-6C15-78F2-F559A52BD76B}"/>
              </a:ext>
            </a:extLst>
          </p:cNvPr>
          <p:cNvPicPr>
            <a:picLocks noChangeAspect="1"/>
          </p:cNvPicPr>
          <p:nvPr/>
        </p:nvPicPr>
        <p:blipFill rotWithShape="1">
          <a:blip r:embed="rId2"/>
          <a:srcRect l="4232" r="9798" b="-4"/>
          <a:stretch/>
        </p:blipFill>
        <p:spPr>
          <a:xfrm>
            <a:off x="429767" y="1721922"/>
            <a:ext cx="3419856" cy="452056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B45BCF4-68FA-202F-C29C-66E75AF98B17}"/>
              </a:ext>
            </a:extLst>
          </p:cNvPr>
          <p:cNvPicPr>
            <a:picLocks noChangeAspect="1"/>
          </p:cNvPicPr>
          <p:nvPr/>
        </p:nvPicPr>
        <p:blipFill rotWithShape="1">
          <a:blip r:embed="rId3"/>
          <a:srcRect t="25039" r="-2" b="18462"/>
          <a:stretch/>
        </p:blipFill>
        <p:spPr>
          <a:xfrm>
            <a:off x="4226837" y="1721922"/>
            <a:ext cx="3420596" cy="4520560"/>
          </a:xfrm>
          <a:prstGeom prst="rect">
            <a:avLst/>
          </a:prstGeom>
        </p:spPr>
      </p:pic>
      <p:sp useBgFill="1">
        <p:nvSpPr>
          <p:cNvPr id="16" name="Rectangle 15">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3846DE-0455-8507-9EC7-DE2774ADAE2E}"/>
              </a:ext>
            </a:extLst>
          </p:cNvPr>
          <p:cNvSpPr>
            <a:spLocks noGrp="1"/>
          </p:cNvSpPr>
          <p:nvPr>
            <p:ph idx="1"/>
          </p:nvPr>
        </p:nvSpPr>
        <p:spPr>
          <a:xfrm>
            <a:off x="8309348" y="2020824"/>
            <a:ext cx="2956060" cy="3959352"/>
          </a:xfrm>
        </p:spPr>
        <p:txBody>
          <a:bodyPr anchor="ctr">
            <a:normAutofit/>
          </a:bodyPr>
          <a:lstStyle/>
          <a:p>
            <a:r>
              <a:rPr lang="en-US" sz="1700"/>
              <a:t>It’s really organized and user-friendly </a:t>
            </a:r>
          </a:p>
          <a:p>
            <a:r>
              <a:rPr lang="en-US" sz="1700"/>
              <a:t>Prefect for us to use for our ‘spaces’</a:t>
            </a:r>
          </a:p>
        </p:txBody>
      </p:sp>
    </p:spTree>
    <p:extLst>
      <p:ext uri="{BB962C8B-B14F-4D97-AF65-F5344CB8AC3E}">
        <p14:creationId xmlns:p14="http://schemas.microsoft.com/office/powerpoint/2010/main" val="302643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AF5655-2F70-9941-8AC6-DBA435D8A210}"/>
              </a:ext>
            </a:extLst>
          </p:cNvPr>
          <p:cNvSpPr>
            <a:spLocks noGrp="1"/>
          </p:cNvSpPr>
          <p:nvPr>
            <p:ph type="title"/>
          </p:nvPr>
        </p:nvSpPr>
        <p:spPr>
          <a:xfrm>
            <a:off x="838200" y="253397"/>
            <a:ext cx="10515600" cy="1273233"/>
          </a:xfrm>
        </p:spPr>
        <p:txBody>
          <a:bodyPr>
            <a:normAutofit/>
          </a:bodyPr>
          <a:lstStyle/>
          <a:p>
            <a:r>
              <a:rPr lang="en-US"/>
              <a:t>Environmental Scanning </a:t>
            </a:r>
            <a:endParaRPr lang="en-US" dirty="0"/>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2D2825AF-1073-F24B-A349-46982831BD69}"/>
              </a:ext>
            </a:extLst>
          </p:cNvPr>
          <p:cNvSpPr>
            <a:spLocks noGrp="1"/>
          </p:cNvSpPr>
          <p:nvPr>
            <p:ph idx="1"/>
          </p:nvPr>
        </p:nvSpPr>
        <p:spPr>
          <a:xfrm>
            <a:off x="838200" y="2478024"/>
            <a:ext cx="10515600" cy="3694176"/>
          </a:xfrm>
        </p:spPr>
        <p:txBody>
          <a:bodyPr>
            <a:normAutofit/>
          </a:bodyPr>
          <a:lstStyle/>
          <a:p>
            <a:pPr>
              <a:lnSpc>
                <a:spcPct val="100000"/>
              </a:lnSpc>
            </a:pPr>
            <a:r>
              <a:rPr lang="en-US" dirty="0">
                <a:solidFill>
                  <a:srgbClr val="FF0000"/>
                </a:solidFill>
              </a:rPr>
              <a:t>Shift from TV to mobile phones: </a:t>
            </a:r>
            <a:r>
              <a:rPr lang="en-IN" sz="2000" dirty="0"/>
              <a:t>Young consumers are spending more time with mobile video every year. In 2020, nearly 3 in 4 Gen </a:t>
            </a:r>
            <a:r>
              <a:rPr lang="en-IN" sz="2000" dirty="0" err="1"/>
              <a:t>Zs</a:t>
            </a:r>
            <a:r>
              <a:rPr lang="en-IN" sz="2000" dirty="0"/>
              <a:t> and Millennials report that they watch more video on their smartphones than they did a year ago. </a:t>
            </a:r>
          </a:p>
          <a:p>
            <a:pPr>
              <a:lnSpc>
                <a:spcPct val="100000"/>
              </a:lnSpc>
            </a:pPr>
            <a:r>
              <a:rPr lang="en-IN" dirty="0">
                <a:solidFill>
                  <a:srgbClr val="FF0000"/>
                </a:solidFill>
              </a:rPr>
              <a:t>85% of Gen-Z are watching video content on their smartphones</a:t>
            </a:r>
            <a:r>
              <a:rPr lang="en-IN" sz="2000" dirty="0"/>
              <a:t>: The impact of COVID-19 on mobile video consumption is significant. Mobile video is up 4% in March 2020 and has been increasing since, compared to pre pandemic days, and now accounts for more than half of all mobile traffic. Despite added TV time for Gen Z and Millennial consumers while isolating at home, younger generations are still prioritizing mobile video. </a:t>
            </a:r>
          </a:p>
          <a:p>
            <a:pPr>
              <a:lnSpc>
                <a:spcPct val="100000"/>
              </a:lnSpc>
            </a:pPr>
            <a:r>
              <a:rPr lang="en-IN" sz="2000" dirty="0"/>
              <a:t>Consuming content on smartphones is the new WAVE </a:t>
            </a:r>
          </a:p>
          <a:p>
            <a:pPr>
              <a:lnSpc>
                <a:spcPct val="100000"/>
              </a:lnSpc>
            </a:pPr>
            <a:endParaRPr lang="en-US" sz="2000" dirty="0"/>
          </a:p>
        </p:txBody>
      </p:sp>
    </p:spTree>
    <p:extLst>
      <p:ext uri="{BB962C8B-B14F-4D97-AF65-F5344CB8AC3E}">
        <p14:creationId xmlns:p14="http://schemas.microsoft.com/office/powerpoint/2010/main" val="2500207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07FC-D5E0-8A49-94F7-45990C0A17CE}"/>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4F681113-F46E-8740-A248-456EBA8C1070}"/>
              </a:ext>
            </a:extLst>
          </p:cNvPr>
          <p:cNvPicPr>
            <a:picLocks noGrp="1" noChangeAspect="1"/>
          </p:cNvPicPr>
          <p:nvPr>
            <p:ph idx="1"/>
          </p:nvPr>
        </p:nvPicPr>
        <p:blipFill>
          <a:blip r:embed="rId2"/>
          <a:stretch>
            <a:fillRect/>
          </a:stretch>
        </p:blipFill>
        <p:spPr>
          <a:xfrm>
            <a:off x="0" y="0"/>
            <a:ext cx="12192000" cy="6987808"/>
          </a:xfrm>
        </p:spPr>
      </p:pic>
    </p:spTree>
    <p:extLst>
      <p:ext uri="{BB962C8B-B14F-4D97-AF65-F5344CB8AC3E}">
        <p14:creationId xmlns:p14="http://schemas.microsoft.com/office/powerpoint/2010/main" val="2963178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2CB0-AB63-1D4B-9AB8-1E2467D8BED3}"/>
              </a:ext>
            </a:extLst>
          </p:cNvPr>
          <p:cNvSpPr>
            <a:spLocks noGrp="1"/>
          </p:cNvSpPr>
          <p:nvPr>
            <p:ph type="title"/>
          </p:nvPr>
        </p:nvSpPr>
        <p:spPr/>
        <p:txBody>
          <a:bodyPr>
            <a:normAutofit fontScale="90000"/>
          </a:bodyPr>
          <a:lstStyle/>
          <a:p>
            <a:r>
              <a:rPr lang="en-US" dirty="0"/>
              <a:t>Mobile video : Biggest player in the attention Economy</a:t>
            </a:r>
          </a:p>
        </p:txBody>
      </p:sp>
      <p:pic>
        <p:nvPicPr>
          <p:cNvPr id="5" name="Content Placeholder 4" descr="Text&#10;&#10;Description automatically generated with low confidence">
            <a:extLst>
              <a:ext uri="{FF2B5EF4-FFF2-40B4-BE49-F238E27FC236}">
                <a16:creationId xmlns:a16="http://schemas.microsoft.com/office/drawing/2014/main" id="{A56AE987-4E25-4E43-B15E-5440E1EED576}"/>
              </a:ext>
            </a:extLst>
          </p:cNvPr>
          <p:cNvPicPr>
            <a:picLocks noGrp="1" noChangeAspect="1"/>
          </p:cNvPicPr>
          <p:nvPr>
            <p:ph idx="1"/>
          </p:nvPr>
        </p:nvPicPr>
        <p:blipFill>
          <a:blip r:embed="rId2"/>
          <a:stretch>
            <a:fillRect/>
          </a:stretch>
        </p:blipFill>
        <p:spPr>
          <a:xfrm>
            <a:off x="647033" y="1984587"/>
            <a:ext cx="10897933" cy="4744826"/>
          </a:xfrm>
        </p:spPr>
      </p:pic>
    </p:spTree>
    <p:extLst>
      <p:ext uri="{BB962C8B-B14F-4D97-AF65-F5344CB8AC3E}">
        <p14:creationId xmlns:p14="http://schemas.microsoft.com/office/powerpoint/2010/main" val="58880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CE5841-C184-4A70-A609-5FE4A5078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240AA-7161-114B-AAA3-1026E2C6E00D}"/>
              </a:ext>
            </a:extLst>
          </p:cNvPr>
          <p:cNvSpPr>
            <a:spLocks noGrp="1"/>
          </p:cNvSpPr>
          <p:nvPr>
            <p:ph type="title"/>
          </p:nvPr>
        </p:nvSpPr>
        <p:spPr>
          <a:xfrm>
            <a:off x="841248" y="1683169"/>
            <a:ext cx="4068849" cy="4148586"/>
          </a:xfrm>
        </p:spPr>
        <p:txBody>
          <a:bodyPr anchor="t">
            <a:normAutofit/>
          </a:bodyPr>
          <a:lstStyle/>
          <a:p>
            <a:r>
              <a:rPr lang="en-US" sz="4800" dirty="0"/>
              <a:t>Current Social Media Trends</a:t>
            </a:r>
          </a:p>
        </p:txBody>
      </p:sp>
      <p:sp>
        <p:nvSpPr>
          <p:cNvPr id="15" name="Content Placeholder 2">
            <a:extLst>
              <a:ext uri="{FF2B5EF4-FFF2-40B4-BE49-F238E27FC236}">
                <a16:creationId xmlns:a16="http://schemas.microsoft.com/office/drawing/2014/main" id="{A7502D9C-65B9-C946-96D2-5EF8E2E2FFE8}"/>
              </a:ext>
            </a:extLst>
          </p:cNvPr>
          <p:cNvSpPr>
            <a:spLocks noGrp="1"/>
          </p:cNvSpPr>
          <p:nvPr>
            <p:ph idx="1"/>
          </p:nvPr>
        </p:nvSpPr>
        <p:spPr>
          <a:xfrm>
            <a:off x="5532504" y="1683170"/>
            <a:ext cx="5818248" cy="4148585"/>
          </a:xfrm>
        </p:spPr>
        <p:txBody>
          <a:bodyPr>
            <a:normAutofit/>
          </a:bodyPr>
          <a:lstStyle/>
          <a:p>
            <a:r>
              <a:rPr lang="en-US" sz="2000" dirty="0"/>
              <a:t>Younger generations have shorter attention spans </a:t>
            </a:r>
          </a:p>
          <a:p>
            <a:r>
              <a:rPr lang="en-US" sz="2000" dirty="0"/>
              <a:t>Lots of attention is given to user created content </a:t>
            </a:r>
          </a:p>
          <a:p>
            <a:r>
              <a:rPr lang="en-US" sz="2000" dirty="0"/>
              <a:t>We are living in an era of Short videos (Reels / </a:t>
            </a:r>
            <a:r>
              <a:rPr lang="en-US" sz="2000" dirty="0" err="1"/>
              <a:t>TikToks</a:t>
            </a:r>
            <a:r>
              <a:rPr lang="en-US" sz="2000" dirty="0"/>
              <a:t>) </a:t>
            </a:r>
          </a:p>
          <a:p>
            <a:r>
              <a:rPr lang="en-US" sz="2000" dirty="0"/>
              <a:t>What makes them appeal to younger audiences: Storytelling , relatable , quick access , quirkiness </a:t>
            </a:r>
          </a:p>
        </p:txBody>
      </p:sp>
      <p:sp>
        <p:nvSpPr>
          <p:cNvPr id="10" name="Rectangle 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16936" y="4000284"/>
            <a:ext cx="54864" cy="4206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54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179C-8FA1-FE4F-937E-03CEF4F0267D}"/>
              </a:ext>
            </a:extLst>
          </p:cNvPr>
          <p:cNvSpPr>
            <a:spLocks noGrp="1"/>
          </p:cNvSpPr>
          <p:nvPr>
            <p:ph type="title"/>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4985EB98-0E05-6D4A-A9E3-A3CEB43AD766}"/>
              </a:ext>
            </a:extLst>
          </p:cNvPr>
          <p:cNvPicPr>
            <a:picLocks noGrp="1" noChangeAspect="1"/>
          </p:cNvPicPr>
          <p:nvPr>
            <p:ph idx="1"/>
          </p:nvPr>
        </p:nvPicPr>
        <p:blipFill>
          <a:blip r:embed="rId3"/>
          <a:stretch>
            <a:fillRect/>
          </a:stretch>
        </p:blipFill>
        <p:spPr>
          <a:xfrm>
            <a:off x="0" y="150180"/>
            <a:ext cx="12001500" cy="6707820"/>
          </a:xfrm>
        </p:spPr>
      </p:pic>
    </p:spTree>
    <p:extLst>
      <p:ext uri="{BB962C8B-B14F-4D97-AF65-F5344CB8AC3E}">
        <p14:creationId xmlns:p14="http://schemas.microsoft.com/office/powerpoint/2010/main" val="3825404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6F57FD-F055-7347-8049-FEE0B5B500AA}"/>
              </a:ext>
            </a:extLst>
          </p:cNvPr>
          <p:cNvSpPr>
            <a:spLocks noGrp="1"/>
          </p:cNvSpPr>
          <p:nvPr>
            <p:ph type="title"/>
          </p:nvPr>
        </p:nvSpPr>
        <p:spPr>
          <a:xfrm>
            <a:off x="868680" y="1719072"/>
            <a:ext cx="3103427" cy="3520440"/>
          </a:xfrm>
        </p:spPr>
        <p:txBody>
          <a:bodyPr anchor="t">
            <a:normAutofit/>
          </a:bodyPr>
          <a:lstStyle/>
          <a:p>
            <a:r>
              <a:rPr lang="en-US" sz="3600" dirty="0"/>
              <a:t>Research Method </a:t>
            </a:r>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027D4E5-7479-433E-AB22-D1E2DCAF89AD}"/>
              </a:ext>
            </a:extLst>
          </p:cNvPr>
          <p:cNvGraphicFramePr>
            <a:graphicFrameLocks noGrp="1"/>
          </p:cNvGraphicFramePr>
          <p:nvPr>
            <p:ph idx="1"/>
            <p:extLst>
              <p:ext uri="{D42A27DB-BD31-4B8C-83A1-F6EECF244321}">
                <p14:modId xmlns:p14="http://schemas.microsoft.com/office/powerpoint/2010/main" val="2092620512"/>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6217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A7076-16FD-E948-9F0F-44705AB8773E}"/>
              </a:ext>
            </a:extLst>
          </p:cNvPr>
          <p:cNvSpPr>
            <a:spLocks noGrp="1"/>
          </p:cNvSpPr>
          <p:nvPr>
            <p:ph type="title"/>
          </p:nvPr>
        </p:nvSpPr>
        <p:spPr>
          <a:xfrm>
            <a:off x="841248" y="256032"/>
            <a:ext cx="10506456" cy="1014984"/>
          </a:xfrm>
        </p:spPr>
        <p:txBody>
          <a:bodyPr anchor="b">
            <a:normAutofit/>
          </a:bodyPr>
          <a:lstStyle/>
          <a:p>
            <a:r>
              <a:rPr lang="en-US" dirty="0"/>
              <a:t>Observations from Snap Walkthrough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8D60050-E07A-4073-A2A5-46CCC02ADC56}"/>
              </a:ext>
            </a:extLst>
          </p:cNvPr>
          <p:cNvGraphicFramePr>
            <a:graphicFrameLocks noGrp="1"/>
          </p:cNvGraphicFramePr>
          <p:nvPr>
            <p:ph idx="1"/>
            <p:extLst>
              <p:ext uri="{D42A27DB-BD31-4B8C-83A1-F6EECF244321}">
                <p14:modId xmlns:p14="http://schemas.microsoft.com/office/powerpoint/2010/main" val="395960489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179564"/>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1B212F"/>
      </a:dk2>
      <a:lt2>
        <a:srgbClr val="F0F3F1"/>
      </a:lt2>
      <a:accent1>
        <a:srgbClr val="E729C7"/>
      </a:accent1>
      <a:accent2>
        <a:srgbClr val="A617D5"/>
      </a:accent2>
      <a:accent3>
        <a:srgbClr val="6929E7"/>
      </a:accent3>
      <a:accent4>
        <a:srgbClr val="2837D8"/>
      </a:accent4>
      <a:accent5>
        <a:srgbClr val="2988E7"/>
      </a:accent5>
      <a:accent6>
        <a:srgbClr val="16BDCD"/>
      </a:accent6>
      <a:hlink>
        <a:srgbClr val="3F69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939</Words>
  <Application>Microsoft Macintosh PowerPoint</Application>
  <PresentationFormat>Widescreen</PresentationFormat>
  <Paragraphs>104</Paragraphs>
  <Slides>29</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Avenir Next LT Pro</vt:lpstr>
      <vt:lpstr>Calibri</vt:lpstr>
      <vt:lpstr>Neue Haas Grotesk Text Pro</vt:lpstr>
      <vt:lpstr>AccentBoxVTI</vt:lpstr>
      <vt:lpstr>K-Community Ideas </vt:lpstr>
      <vt:lpstr>Big picture </vt:lpstr>
      <vt:lpstr>Environmental Scanning </vt:lpstr>
      <vt:lpstr>PowerPoint Presentation</vt:lpstr>
      <vt:lpstr>Mobile video : Biggest player in the attention Economy</vt:lpstr>
      <vt:lpstr>Current Social Media Trends</vt:lpstr>
      <vt:lpstr>PowerPoint Presentation</vt:lpstr>
      <vt:lpstr>Research Method </vt:lpstr>
      <vt:lpstr>Observations from Snap Walkthrough </vt:lpstr>
      <vt:lpstr>3 Pillars of an Engaging Mobile Video Experience </vt:lpstr>
      <vt:lpstr>PERSONAL</vt:lpstr>
      <vt:lpstr>SHAREWORTHY </vt:lpstr>
      <vt:lpstr>SHAREWORTHY </vt:lpstr>
      <vt:lpstr>RELATABLE </vt:lpstr>
      <vt:lpstr>TOP DRIVERS OF ENJOYMENT &amp; ENGAGEMENT FOR PREMIUM MOBILE SHORT-FORM  </vt:lpstr>
      <vt:lpstr>TOP ATTRIBUTES OF A VIDEO PLATFORM</vt:lpstr>
      <vt:lpstr>PowerPoint Presentation</vt:lpstr>
      <vt:lpstr>PROFILE </vt:lpstr>
      <vt:lpstr>Bumble profiles </vt:lpstr>
      <vt:lpstr>METAVERSE ADAPTABILIY</vt:lpstr>
      <vt:lpstr>P2E Games Examples </vt:lpstr>
      <vt:lpstr>Avatar Creation Ref</vt:lpstr>
      <vt:lpstr>Rare Avatar Items</vt:lpstr>
      <vt:lpstr>Shop Together feature </vt:lpstr>
      <vt:lpstr>Get Ready With Me Feature </vt:lpstr>
      <vt:lpstr>Daily Login Bonuses </vt:lpstr>
      <vt:lpstr>VR Shop : H&amp;M in the metaverse</vt:lpstr>
      <vt:lpstr>New UI/UX Look for Community (skeleton)</vt:lpstr>
      <vt:lpstr>Discord’ UI/UX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K-Community Ideas </dc:title>
  <dc:creator>Ahluwalia, Rushil</dc:creator>
  <cp:lastModifiedBy>Ahluwalia, Rushil</cp:lastModifiedBy>
  <cp:revision>11</cp:revision>
  <dcterms:created xsi:type="dcterms:W3CDTF">2021-12-27T06:23:15Z</dcterms:created>
  <dcterms:modified xsi:type="dcterms:W3CDTF">2022-09-30T01:51:43Z</dcterms:modified>
</cp:coreProperties>
</file>